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1" r:id="rId2"/>
    <p:sldId id="274" r:id="rId3"/>
    <p:sldId id="258" r:id="rId4"/>
    <p:sldId id="260" r:id="rId5"/>
    <p:sldId id="264" r:id="rId6"/>
    <p:sldId id="256" r:id="rId7"/>
    <p:sldId id="257" r:id="rId8"/>
    <p:sldId id="267" r:id="rId9"/>
    <p:sldId id="271" r:id="rId10"/>
    <p:sldId id="272" r:id="rId11"/>
    <p:sldId id="273" r:id="rId12"/>
    <p:sldId id="266" r:id="rId13"/>
    <p:sldId id="25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623C2-D7E2-4C90-9827-011D426CDC3A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A5291-328F-4766-B0D4-D1C0FE675C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411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A5291-328F-4766-B0D4-D1C0FE675C1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890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33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35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94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5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99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01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22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06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770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44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39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CB029-97F1-4EFA-B792-8447E405D8A3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2F92C-DAD6-4CA7-BA87-AE03B2E3A2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61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7031" y="116632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Блиц-турнир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836712"/>
            <a:ext cx="63367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1) В </a:t>
            </a:r>
            <a:r>
              <a:rPr lang="ru-RU" sz="2400" dirty="0"/>
              <a:t>магазине </a:t>
            </a:r>
            <a:r>
              <a:rPr lang="ru-RU" sz="2400" dirty="0" smtClean="0"/>
              <a:t>за </a:t>
            </a:r>
            <a:r>
              <a:rPr lang="ru-RU" sz="2400" dirty="0"/>
              <a:t>день продали 17 шапок для девочек и 16 шапок для мальчиков</a:t>
            </a:r>
            <a:r>
              <a:rPr lang="ru-RU" sz="2400" dirty="0" smtClean="0"/>
              <a:t>. Сколько всего шапок продали за день?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2) </a:t>
            </a:r>
            <a:r>
              <a:rPr lang="ru-RU" sz="2400" dirty="0"/>
              <a:t>На пошив одного платья расходуется 2 м ткани. Сколько платьев можно сшить из 14 м ткани</a:t>
            </a:r>
            <a:r>
              <a:rPr lang="ru-RU" sz="2400" dirty="0" smtClean="0"/>
              <a:t>?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3) У </a:t>
            </a:r>
            <a:r>
              <a:rPr lang="ru-RU" sz="2400" dirty="0"/>
              <a:t>Коли было 100 рублей. Он купил альбом за 50 руб. и  тетрадь за 10 руб. Сколько денег у него осталось</a:t>
            </a:r>
            <a:r>
              <a:rPr lang="ru-RU" sz="2400" dirty="0" smtClean="0"/>
              <a:t>?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endParaRPr lang="ru-RU" sz="2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948264" y="980728"/>
            <a:ext cx="16242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951953" y="2492896"/>
            <a:ext cx="1620575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3933056"/>
            <a:ext cx="16242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7466033" y="5536421"/>
            <a:ext cx="107077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858148" y="500063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858148" y="607220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0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360" y="908720"/>
            <a:ext cx="779610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2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группа. </a:t>
            </a:r>
            <a:r>
              <a:rPr lang="ru-RU" sz="3200" b="1" dirty="0" smtClean="0">
                <a:solidFill>
                  <a:srgbClr val="C00000"/>
                </a:solidFill>
              </a:rPr>
              <a:t>«Украшаем класс»</a:t>
            </a:r>
            <a:endParaRPr lang="ru-RU" sz="3200" dirty="0">
              <a:solidFill>
                <a:srgbClr val="C00000"/>
              </a:solidFill>
            </a:endParaRPr>
          </a:p>
          <a:p>
            <a:pPr algn="just"/>
            <a:r>
              <a:rPr lang="ru-RU" sz="3200" b="1" dirty="0"/>
              <a:t>  </a:t>
            </a:r>
            <a:endParaRPr lang="ru-RU" sz="3200" dirty="0"/>
          </a:p>
          <a:p>
            <a:pPr algn="just"/>
            <a:r>
              <a:rPr lang="ru-RU" sz="3200" b="1" dirty="0"/>
              <a:t>Цель:</a:t>
            </a:r>
            <a:r>
              <a:rPr lang="ru-RU" sz="3200" dirty="0"/>
              <a:t> Рассчитать сколько метров ленты и сколько шаров потребуется для украшения </a:t>
            </a:r>
            <a:r>
              <a:rPr lang="ru-RU" sz="3200" dirty="0" smtClean="0"/>
              <a:t>класса</a:t>
            </a:r>
            <a:r>
              <a:rPr lang="ru-RU" sz="3200" dirty="0"/>
              <a:t>.</a:t>
            </a:r>
            <a:endParaRPr lang="ru-RU" sz="3200" dirty="0" smtClean="0"/>
          </a:p>
          <a:p>
            <a:pPr algn="just"/>
            <a:endParaRPr lang="ru-RU" sz="3200" dirty="0"/>
          </a:p>
          <a:p>
            <a:pPr algn="just"/>
            <a:r>
              <a:rPr lang="ru-RU" sz="3200" b="1" dirty="0" smtClean="0"/>
              <a:t>Задача: </a:t>
            </a:r>
            <a:r>
              <a:rPr lang="ru-RU" sz="3200" dirty="0" smtClean="0"/>
              <a:t>Вам необходимо украсить класс. Сколько метров ленты и шаров потребуется для украшения класса. Вычислить </a:t>
            </a:r>
            <a:r>
              <a:rPr lang="ru-RU" sz="3200" dirty="0"/>
              <a:t>стоимость покупки.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751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361" y="908720"/>
            <a:ext cx="698477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3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группа. </a:t>
            </a:r>
            <a:r>
              <a:rPr lang="ru-RU" sz="3200" b="1" dirty="0" smtClean="0">
                <a:solidFill>
                  <a:srgbClr val="C00000"/>
                </a:solidFill>
              </a:rPr>
              <a:t>«Кинотеатр»</a:t>
            </a:r>
            <a:endParaRPr lang="ru-RU" sz="3200" dirty="0">
              <a:solidFill>
                <a:srgbClr val="C00000"/>
              </a:solidFill>
            </a:endParaRPr>
          </a:p>
          <a:p>
            <a:pPr algn="just"/>
            <a:r>
              <a:rPr lang="ru-RU" sz="3200" b="1" dirty="0"/>
              <a:t> </a:t>
            </a:r>
            <a:endParaRPr lang="ru-RU" sz="3200" dirty="0"/>
          </a:p>
          <a:p>
            <a:pPr algn="just"/>
            <a:r>
              <a:rPr lang="ru-RU" sz="3200" b="1" dirty="0"/>
              <a:t>Цель</a:t>
            </a:r>
            <a:r>
              <a:rPr lang="ru-RU" sz="3200" dirty="0"/>
              <a:t>: Рассчитать сколько денег нужно семье для посещения кинотеатра. </a:t>
            </a:r>
            <a:endParaRPr lang="ru-RU" sz="3200" dirty="0" smtClean="0"/>
          </a:p>
          <a:p>
            <a:pPr algn="just"/>
            <a:endParaRPr lang="ru-RU" sz="3200" dirty="0"/>
          </a:p>
          <a:p>
            <a:pPr algn="just"/>
            <a:r>
              <a:rPr lang="ru-RU" sz="3200" b="1" dirty="0"/>
              <a:t>Задача:</a:t>
            </a:r>
            <a:r>
              <a:rPr lang="ru-RU" sz="3200" dirty="0"/>
              <a:t> Ты с братом и с мамой пошли в кинотеатр. Сколько денег вам потребуется?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051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67010"/>
              </p:ext>
            </p:extLst>
          </p:nvPr>
        </p:nvGraphicFramePr>
        <p:xfrm>
          <a:off x="611560" y="1628800"/>
          <a:ext cx="8280920" cy="36697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80328"/>
                <a:gridCol w="230059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Оценка работы группы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Поставить знак +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Мы работали слаженно и у нас всё получилось.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У нас были затруднения, но мы справились самостоятельно.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У нас были затруднения, мы справились с помощью учителя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33525" y="28146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81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25470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3200" dirty="0"/>
          </a:p>
          <a:p>
            <a:pPr lvl="0"/>
            <a:endParaRPr lang="ru-RU" sz="3200" dirty="0"/>
          </a:p>
          <a:p>
            <a:pPr lvl="0"/>
            <a:r>
              <a:rPr lang="ru-RU" sz="3200" dirty="0"/>
              <a:t>Какова цель урока</a:t>
            </a:r>
            <a:r>
              <a:rPr lang="ru-RU" sz="3200" dirty="0" smtClean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95736" y="260648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Итоги урока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759" y="2423790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dirty="0" smtClean="0"/>
              <a:t>Что для тебя было легко (трудно)?</a:t>
            </a:r>
          </a:p>
          <a:p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342900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dirty="0" smtClean="0"/>
              <a:t>Доволен ли ты тем, как прошёл урок?</a:t>
            </a:r>
          </a:p>
        </p:txBody>
      </p:sp>
    </p:spTree>
    <p:extLst>
      <p:ext uri="{BB962C8B-B14F-4D97-AF65-F5344CB8AC3E}">
        <p14:creationId xmlns:p14="http://schemas.microsoft.com/office/powerpoint/2010/main" val="44871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628800"/>
            <a:ext cx="60486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Домашнее задание (по выбору)</a:t>
            </a:r>
          </a:p>
          <a:p>
            <a:endParaRPr lang="ru-RU" sz="3200" dirty="0" smtClean="0"/>
          </a:p>
          <a:p>
            <a:pPr marL="514350" indent="-514350">
              <a:buAutoNum type="arabicParenR"/>
            </a:pPr>
            <a:r>
              <a:rPr lang="ru-RU" sz="3200" dirty="0" smtClean="0"/>
              <a:t>Задачи из </a:t>
            </a:r>
            <a:r>
              <a:rPr lang="ru-RU" sz="3200" dirty="0" err="1" smtClean="0"/>
              <a:t>ЯндексУчебника</a:t>
            </a:r>
            <a:r>
              <a:rPr lang="ru-RU" sz="3200" dirty="0" smtClean="0"/>
              <a:t>.</a:t>
            </a:r>
          </a:p>
          <a:p>
            <a:endParaRPr lang="ru-RU" sz="3200" dirty="0"/>
          </a:p>
          <a:p>
            <a:r>
              <a:rPr lang="ru-RU" sz="3200" dirty="0" smtClean="0"/>
              <a:t>2) Составить задачу-расчет.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5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790" y="1196752"/>
            <a:ext cx="2081808" cy="156135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211" y="1136493"/>
            <a:ext cx="1507232" cy="1507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493" y="3602341"/>
            <a:ext cx="1340768" cy="134076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60" y="709092"/>
            <a:ext cx="3073524" cy="204901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35" y="3707389"/>
            <a:ext cx="1400944" cy="140094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46612">
            <a:off x="2318786" y="3875292"/>
            <a:ext cx="1665734" cy="10958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397293"/>
            <a:ext cx="1711040" cy="1711040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1272331" y="2705872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250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344597" y="2643725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90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11648" y="2667777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7</a:t>
            </a:r>
            <a:r>
              <a:rPr lang="ru-RU" sz="2400" dirty="0" smtClean="0">
                <a:solidFill>
                  <a:schemeClr val="tx1"/>
                </a:solidFill>
              </a:rPr>
              <a:t>5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3654" y="5229528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1</a:t>
            </a:r>
            <a:r>
              <a:rPr lang="ru-RU" sz="2400" dirty="0">
                <a:solidFill>
                  <a:schemeClr val="tx1"/>
                </a:solidFill>
              </a:rPr>
              <a:t>5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85102" y="5237615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1</a:t>
            </a:r>
            <a:r>
              <a:rPr lang="ru-RU" sz="2400" dirty="0" smtClean="0">
                <a:solidFill>
                  <a:schemeClr val="tx1"/>
                </a:solidFill>
              </a:rPr>
              <a:t>0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675672" y="5229528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12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38178" y="5219327"/>
            <a:ext cx="1296144" cy="5268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60 </a:t>
            </a:r>
            <a:r>
              <a:rPr lang="ru-RU" sz="2400" dirty="0" err="1" smtClean="0">
                <a:solidFill>
                  <a:schemeClr val="tx1"/>
                </a:solidFill>
              </a:rPr>
              <a:t>рб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05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249289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Задачи-расчёты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340768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- </a:t>
            </a:r>
            <a:r>
              <a:rPr lang="ru-RU" sz="3600" b="1" dirty="0">
                <a:solidFill>
                  <a:srgbClr val="FF0000"/>
                </a:solidFill>
              </a:rPr>
              <a:t>Какие задачи </a:t>
            </a:r>
            <a:r>
              <a:rPr lang="ru-RU" sz="3600" b="1" dirty="0" smtClean="0">
                <a:solidFill>
                  <a:srgbClr val="FF0000"/>
                </a:solidFill>
              </a:rPr>
              <a:t>поставим на </a:t>
            </a:r>
            <a:r>
              <a:rPr lang="ru-RU" sz="3600" b="1" dirty="0">
                <a:solidFill>
                  <a:srgbClr val="FF0000"/>
                </a:solidFill>
              </a:rPr>
              <a:t>урок?</a:t>
            </a:r>
            <a:endParaRPr lang="ru-RU" sz="3600" dirty="0">
              <a:solidFill>
                <a:srgbClr val="FF0000"/>
              </a:solidFill>
            </a:endParaRPr>
          </a:p>
          <a:p>
            <a:endParaRPr lang="ru-RU" sz="3600" b="1" i="1" dirty="0"/>
          </a:p>
          <a:p>
            <a:r>
              <a:rPr lang="ru-RU" sz="3600" b="1" i="1" dirty="0"/>
              <a:t> </a:t>
            </a:r>
            <a:r>
              <a:rPr lang="ru-RU" sz="3600" b="1" i="1" dirty="0" smtClean="0"/>
              <a:t>   </a:t>
            </a:r>
            <a:r>
              <a:rPr lang="ru-RU" sz="3600" b="1" dirty="0" smtClean="0"/>
              <a:t>На этом уроке мне хотелось бы …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    </a:t>
            </a:r>
            <a:r>
              <a:rPr lang="ru-RU" dirty="0" smtClean="0"/>
              <a:t>	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79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4802" y="2348880"/>
            <a:ext cx="64087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Проект </a:t>
            </a:r>
          </a:p>
          <a:p>
            <a:pPr algn="ctr"/>
            <a:r>
              <a:rPr lang="ru-RU" sz="4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«Задачи-расчёты»</a:t>
            </a:r>
            <a:endParaRPr lang="ru-RU" sz="4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679981"/>
              </p:ext>
            </p:extLst>
          </p:nvPr>
        </p:nvGraphicFramePr>
        <p:xfrm>
          <a:off x="539552" y="1113842"/>
          <a:ext cx="8352928" cy="25278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440160"/>
                <a:gridCol w="1728192"/>
                <a:gridCol w="1800200"/>
                <a:gridCol w="1462670"/>
                <a:gridCol w="1921706"/>
              </a:tblGrid>
              <a:tr h="1174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Способ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передвижения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</a:rPr>
                        <a:t>Время ожидания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</a:rPr>
                        <a:t>Затраченное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</a:rPr>
                        <a:t>время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Идти от остановки до школы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</a:rPr>
                        <a:t>Количество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времени в пути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(всего)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5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 автобусе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baseline="0" dirty="0" smtClean="0">
                          <a:effectLst/>
                        </a:rPr>
                        <a:t> 5 </a:t>
                      </a:r>
                      <a:r>
                        <a:rPr lang="ru-RU" sz="2400" dirty="0" smtClean="0">
                          <a:effectLst/>
                        </a:rPr>
                        <a:t>минут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 </a:t>
                      </a:r>
                      <a:r>
                        <a:rPr lang="ru-RU" sz="2400" dirty="0" smtClean="0">
                          <a:effectLst/>
                        </a:rPr>
                        <a:t>15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dirty="0" smtClean="0">
                          <a:effectLst/>
                        </a:rPr>
                        <a:t>минут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effectLst/>
                        </a:rPr>
                        <a:t> 3  </a:t>
                      </a:r>
                      <a:r>
                        <a:rPr lang="ru-RU" sz="2400" dirty="0" smtClean="0">
                          <a:effectLst/>
                        </a:rPr>
                        <a:t>минут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  <a:effectLst/>
                        </a:rPr>
                        <a:t>? 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85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 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3861048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ru-RU" sz="2800" dirty="0" smtClean="0"/>
              <a:t>Сколько времени я трачу на дорогу, если еду на автобусе?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59832" y="39369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Задача №1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77249" y="31409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 такси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220291" y="3094801"/>
            <a:ext cx="147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 минуты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067944" y="3095391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7</a:t>
            </a:r>
            <a:r>
              <a:rPr lang="ru-RU" sz="2400" dirty="0" smtClean="0"/>
              <a:t> минут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21735" y="3095391"/>
            <a:ext cx="790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750357" y="3072772"/>
            <a:ext cx="790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ea typeface="Calibri"/>
                <a:cs typeface="Times New Roman"/>
              </a:rPr>
              <a:t>?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09099" y="4815155"/>
            <a:ext cx="74888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2) Сколько времени я трачу на такси?</a:t>
            </a:r>
            <a:endParaRPr lang="ru-RU" sz="2800" dirty="0"/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99592" y="5445224"/>
            <a:ext cx="74888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</a:t>
            </a:r>
            <a:r>
              <a:rPr lang="ru-RU" sz="2800" dirty="0" smtClean="0"/>
              <a:t>) Как </a:t>
            </a:r>
            <a:r>
              <a:rPr lang="ru-RU" sz="2800" dirty="0"/>
              <a:t>мне добраться до школы быстрее?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308304" y="2328633"/>
            <a:ext cx="144016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23 мин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98797" y="3072772"/>
            <a:ext cx="108962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9 мин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16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5" grpId="0"/>
      <p:bldP spid="11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188639"/>
              </p:ext>
            </p:extLst>
          </p:nvPr>
        </p:nvGraphicFramePr>
        <p:xfrm>
          <a:off x="784443" y="1196752"/>
          <a:ext cx="7776865" cy="20180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405216"/>
                <a:gridCol w="1763825"/>
                <a:gridCol w="1843999"/>
                <a:gridCol w="1763825"/>
              </a:tblGrid>
              <a:tr h="874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Способ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передвижения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Стоимость проезда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(1 конец)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За 1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день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За 6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дней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</a:p>
                    <a:p>
                      <a:pPr algn="ctr"/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marT="0" marB="0"/>
                </a:tc>
              </a:tr>
              <a:tr h="5651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автобусе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 рублей </a:t>
                      </a:r>
                      <a:endParaRPr lang="ru-RU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?</a:t>
                      </a:r>
                      <a:endParaRPr lang="ru-RU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?</a:t>
                      </a:r>
                      <a:endParaRPr lang="ru-RU" sz="2400" dirty="0"/>
                    </a:p>
                  </a:txBody>
                  <a:tcPr marL="68580" marR="68580" marT="0" marB="0"/>
                </a:tc>
              </a:tr>
              <a:tr h="5779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 </a:t>
                      </a:r>
                      <a:r>
                        <a:rPr lang="ru-RU" sz="2400" dirty="0" smtClean="0">
                          <a:effectLst/>
                        </a:rPr>
                        <a:t>такси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70395" y="3334383"/>
            <a:ext cx="770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1) Сколько </a:t>
            </a:r>
            <a:r>
              <a:rPr lang="ru-RU" sz="2800" dirty="0"/>
              <a:t>денег мне понадобится </a:t>
            </a:r>
            <a:r>
              <a:rPr lang="ru-RU" sz="2800" dirty="0" smtClean="0"/>
              <a:t>на поездку в  автобусе, </a:t>
            </a:r>
            <a:r>
              <a:rPr lang="ru-RU" sz="2800" dirty="0"/>
              <a:t>чтобы добраться в школу и обратно ехать </a:t>
            </a:r>
            <a:r>
              <a:rPr lang="ru-RU" sz="2800" dirty="0" smtClean="0"/>
              <a:t>домой </a:t>
            </a:r>
            <a:r>
              <a:rPr lang="ru-RU" sz="2800" dirty="0"/>
              <a:t>за 1 день </a:t>
            </a:r>
            <a:r>
              <a:rPr lang="ru-RU" sz="2800" dirty="0" smtClean="0"/>
              <a:t>и за </a:t>
            </a:r>
            <a:r>
              <a:rPr lang="ru-RU" sz="2800" dirty="0"/>
              <a:t>6 дней?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59832" y="39369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Задача №2</a:t>
            </a:r>
            <a:endParaRPr lang="ru-RU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5248881" y="2120814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20 </a:t>
            </a:r>
            <a:r>
              <a:rPr lang="ru-RU" sz="2400" dirty="0" err="1" smtClean="0">
                <a:solidFill>
                  <a:srgbClr val="FF0000"/>
                </a:solidFill>
              </a:rPr>
              <a:t>руб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8263" y="2121558"/>
            <a:ext cx="151216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120 </a:t>
            </a:r>
            <a:r>
              <a:rPr lang="ru-RU" sz="2400" dirty="0" err="1" smtClean="0">
                <a:solidFill>
                  <a:srgbClr val="FF0000"/>
                </a:solidFill>
              </a:rPr>
              <a:t>руб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8625" y="2674639"/>
            <a:ext cx="166299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100 рублей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77532" y="2708920"/>
            <a:ext cx="4228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281529" y="2708919"/>
            <a:ext cx="4228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89895" y="2661495"/>
            <a:ext cx="135649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200 </a:t>
            </a:r>
            <a:r>
              <a:rPr lang="ru-RU" sz="2400" dirty="0" err="1" smtClean="0">
                <a:solidFill>
                  <a:srgbClr val="FF0000"/>
                </a:solidFill>
              </a:rPr>
              <a:t>руб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26098" y="2674638"/>
            <a:ext cx="135649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1200 </a:t>
            </a:r>
            <a:r>
              <a:rPr lang="ru-RU" sz="2400" dirty="0" err="1" smtClean="0">
                <a:solidFill>
                  <a:srgbClr val="FF0000"/>
                </a:solidFill>
              </a:rPr>
              <a:t>руб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0395" y="4803456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2</a:t>
            </a:r>
            <a:r>
              <a:rPr lang="ru-RU" sz="2800" dirty="0" smtClean="0"/>
              <a:t>) Сколько </a:t>
            </a:r>
            <a:r>
              <a:rPr lang="ru-RU" sz="2800" dirty="0"/>
              <a:t>денег мне понадобится </a:t>
            </a:r>
            <a:r>
              <a:rPr lang="ru-RU" sz="2800" dirty="0" smtClean="0"/>
              <a:t>на такси?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656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0" grpId="0" animBg="1"/>
      <p:bldP spid="11" grpId="0" animBg="1"/>
      <p:bldP spid="13" grpId="0" animBg="1"/>
      <p:bldP spid="8" grpId="0" animBg="1"/>
      <p:bldP spid="9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4802" y="2348880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Решаем задачи-расчёты</a:t>
            </a:r>
          </a:p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(работа в группах)</a:t>
            </a:r>
            <a:endParaRPr lang="ru-RU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41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361" y="908720"/>
            <a:ext cx="698477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1 группа. «Шьём прихватку»</a:t>
            </a:r>
            <a:endParaRPr lang="ru-RU" sz="3200" dirty="0">
              <a:solidFill>
                <a:srgbClr val="C00000"/>
              </a:solidFill>
            </a:endParaRPr>
          </a:p>
          <a:p>
            <a:pPr algn="just"/>
            <a:r>
              <a:rPr lang="ru-RU" sz="3200" b="1" dirty="0"/>
              <a:t> </a:t>
            </a:r>
            <a:endParaRPr lang="ru-RU" sz="3200" dirty="0"/>
          </a:p>
          <a:p>
            <a:pPr algn="just"/>
            <a:r>
              <a:rPr lang="ru-RU" sz="3200" b="1" dirty="0"/>
              <a:t>Цель:</a:t>
            </a:r>
            <a:r>
              <a:rPr lang="ru-RU" sz="3200" dirty="0"/>
              <a:t> Рассчитать экономный расход ткани.</a:t>
            </a:r>
          </a:p>
          <a:p>
            <a:pPr algn="just"/>
            <a:r>
              <a:rPr lang="ru-RU" sz="3200" dirty="0"/>
              <a:t> </a:t>
            </a:r>
          </a:p>
          <a:p>
            <a:pPr algn="just"/>
            <a:r>
              <a:rPr lang="ru-RU" sz="3200" b="1" dirty="0"/>
              <a:t>Задача:</a:t>
            </a:r>
            <a:r>
              <a:rPr lang="ru-RU" sz="3200" dirty="0"/>
              <a:t> Сколько прихваток можно сшить из куска ткани длиной 50 см и шириной 40 см? 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21770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297</Words>
  <Application>Microsoft Office PowerPoint</Application>
  <PresentationFormat>Экран (4:3)</PresentationFormat>
  <Paragraphs>112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12345</dc:creator>
  <cp:lastModifiedBy>Эдьиэй</cp:lastModifiedBy>
  <cp:revision>43</cp:revision>
  <dcterms:created xsi:type="dcterms:W3CDTF">2019-02-27T10:49:51Z</dcterms:created>
  <dcterms:modified xsi:type="dcterms:W3CDTF">2021-01-08T08:40:46Z</dcterms:modified>
</cp:coreProperties>
</file>