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4"/>
  </p:notesMasterIdLst>
  <p:sldIdLst>
    <p:sldId id="333" r:id="rId2"/>
    <p:sldId id="336" r:id="rId3"/>
    <p:sldId id="263" r:id="rId4"/>
    <p:sldId id="312" r:id="rId5"/>
    <p:sldId id="270" r:id="rId6"/>
    <p:sldId id="319" r:id="rId7"/>
    <p:sldId id="320" r:id="rId8"/>
    <p:sldId id="337" r:id="rId9"/>
    <p:sldId id="306" r:id="rId10"/>
    <p:sldId id="307" r:id="rId11"/>
    <p:sldId id="268" r:id="rId12"/>
    <p:sldId id="313" r:id="rId13"/>
    <p:sldId id="334" r:id="rId14"/>
    <p:sldId id="321" r:id="rId15"/>
    <p:sldId id="275" r:id="rId16"/>
    <p:sldId id="281" r:id="rId17"/>
    <p:sldId id="315" r:id="rId18"/>
    <p:sldId id="316" r:id="rId19"/>
    <p:sldId id="292" r:id="rId20"/>
    <p:sldId id="288" r:id="rId21"/>
    <p:sldId id="331" r:id="rId22"/>
    <p:sldId id="28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4660"/>
  </p:normalViewPr>
  <p:slideViewPr>
    <p:cSldViewPr snapToGrid="0">
      <p:cViewPr>
        <p:scale>
          <a:sx n="58" d="100"/>
          <a:sy n="58" d="100"/>
        </p:scale>
        <p:origin x="-1618" y="-58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CC7F9-631E-44B7-BBB9-41C8D5EA8363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7FA94-BA6C-4A24-B397-6A0504F1F8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42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7FA94-BA6C-4A24-B397-6A0504F1F83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43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756771EF-2101-44AD-BAB9-0D9B582C7877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FB41830E-8A1C-4846-B695-F201118325A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71EF-2101-44AD-BAB9-0D9B582C7877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1830E-8A1C-4846-B695-F201118325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71EF-2101-44AD-BAB9-0D9B582C7877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1830E-8A1C-4846-B695-F201118325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56771EF-2101-44AD-BAB9-0D9B582C7877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B41830E-8A1C-4846-B695-F201118325A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756771EF-2101-44AD-BAB9-0D9B582C7877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FB41830E-8A1C-4846-B695-F201118325A6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71EF-2101-44AD-BAB9-0D9B582C7877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1830E-8A1C-4846-B695-F201118325A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71EF-2101-44AD-BAB9-0D9B582C7877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1830E-8A1C-4846-B695-F201118325A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56771EF-2101-44AD-BAB9-0D9B582C7877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B41830E-8A1C-4846-B695-F201118325A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771EF-2101-44AD-BAB9-0D9B582C7877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1830E-8A1C-4846-B695-F201118325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56771EF-2101-44AD-BAB9-0D9B582C7877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B41830E-8A1C-4846-B695-F201118325A6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56771EF-2101-44AD-BAB9-0D9B582C7877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B41830E-8A1C-4846-B695-F201118325A6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56771EF-2101-44AD-BAB9-0D9B582C7877}" type="datetimeFigureOut">
              <a:rPr lang="ru-RU" smtClean="0"/>
              <a:t>20.09.2020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B41830E-8A1C-4846-B695-F201118325A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tiff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73612" y="265112"/>
            <a:ext cx="119921" cy="1325563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6858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9600" b="1" i="1" dirty="0" smtClean="0">
                <a:solidFill>
                  <a:srgbClr val="FFFF00"/>
                </a:solidFill>
              </a:rPr>
              <a:t>Портфолио достижений учащихся 9а класса </a:t>
            </a:r>
          </a:p>
          <a:p>
            <a:pPr marL="0" indent="0" algn="ctr">
              <a:buNone/>
            </a:pPr>
            <a:r>
              <a:rPr lang="ru-RU" sz="7200" b="1" i="1" dirty="0">
                <a:solidFill>
                  <a:srgbClr val="FFFF00"/>
                </a:solidFill>
              </a:rPr>
              <a:t>М</a:t>
            </a:r>
            <a:r>
              <a:rPr lang="ru-RU" sz="7200" b="1" i="1" dirty="0" smtClean="0">
                <a:solidFill>
                  <a:srgbClr val="FFFF00"/>
                </a:solidFill>
              </a:rPr>
              <a:t>БОУ   «ШИСОО» </a:t>
            </a:r>
          </a:p>
          <a:p>
            <a:pPr marL="0" indent="0" algn="ctr">
              <a:buNone/>
            </a:pPr>
            <a:r>
              <a:rPr lang="ru-RU" sz="6600" b="1" i="1" dirty="0" smtClean="0">
                <a:solidFill>
                  <a:srgbClr val="FFFF00"/>
                </a:solidFill>
              </a:rPr>
              <a:t>(</a:t>
            </a:r>
            <a:r>
              <a:rPr lang="ru-RU" sz="6600" b="1" i="1" dirty="0" err="1" smtClean="0">
                <a:solidFill>
                  <a:srgbClr val="FFFF00"/>
                </a:solidFill>
              </a:rPr>
              <a:t>Тарко</a:t>
            </a:r>
            <a:r>
              <a:rPr lang="ru-RU" sz="6600" b="1" i="1" dirty="0" smtClean="0">
                <a:solidFill>
                  <a:srgbClr val="FFFF00"/>
                </a:solidFill>
              </a:rPr>
              <a:t>-Сале</a:t>
            </a:r>
            <a:r>
              <a:rPr lang="ru-RU" sz="6000" b="1" i="1" dirty="0" smtClean="0">
                <a:solidFill>
                  <a:srgbClr val="FFFF00"/>
                </a:solidFill>
              </a:rPr>
              <a:t>)</a:t>
            </a:r>
            <a:r>
              <a:rPr lang="ru-RU" sz="3600" dirty="0" smtClean="0"/>
              <a:t>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428890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67283" y="-3267856"/>
            <a:ext cx="45719" cy="24793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8" name="Picture 2" descr="E:\ШКОЛА 2020- 21 УЧ. ГОД\КОНКУРС Я КЛАССНЫЙ КУОВОДИТЕЛЬ\Дипломы Пяк Антон,  5 класс - 0002.t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669" y="1698171"/>
            <a:ext cx="3592286" cy="492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ШКОЛА 2020- 21 УЧ. ГОД\КОНКУРС Я КЛАССНЫЙ КУОВОДИТЕЛЬ\диплом П Анна - 000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113" y="444137"/>
            <a:ext cx="3082835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ШКОЛА 2019-2020 УЧ ГОД\ПОРТФОЛИО 2019-2020 УЧ ГОДДД\ГРАМОТЫ ДИПЛОМЫ 8 КЛАСС\Дипломы\Дипломы 6 класс - 000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137" y="444136"/>
            <a:ext cx="3592286" cy="55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ШКОЛА 2019-2020 УЧ ГОД\ПОРТФОЛИО 2019-2020 УЧ ГОДДД\ГРАМОТЫ ДИПЛОМЫ 8 КЛАСС\Дипломы\Грамоты УРФО и Дипломы 6 класс - 0005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0" y="143692"/>
            <a:ext cx="2351315" cy="339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196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23497673" y="500062"/>
            <a:ext cx="180474" cy="1325563"/>
          </a:xfrm>
        </p:spPr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ШКОЛА 2019-2020 УЧ ГОД\ПОРТФОЛИО 2019-2020 УЧ ГОДДД\ГРАМОТЫ ДИПЛОМЫ 8 КЛАСС\Дипломы\Дипломы 6 класс - 0002.t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06686" cy="564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Шаблон презентации &quot;Тетрадь в линеечку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313" y="6858000"/>
            <a:ext cx="993377" cy="39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Одаренные дети\2013-05-28 сертификаты 2015-16 годы\Пяк Таисия Леня Богдана\гр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612" y="3595188"/>
            <a:ext cx="6400800" cy="345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Одаренные дети\2013-05-28 сертификаты 2015-16 годы\Пяк Таисия Леня Богдана\Диплом П. Таисия - 0001 - 0001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343" y="0"/>
            <a:ext cx="5760720" cy="435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58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Одаренные дети\2013-05-28 сертификаты 2015-16 годы\Пяк Таисия Леня Богдана\Богдана - 000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10" y="378822"/>
            <a:ext cx="5551715" cy="632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Одаренные дети\2013-05-28 сертификаты 2015-16 годы\Дипломы 2016-2017 учеб Год\НПК 2017 Рая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692"/>
            <a:ext cx="4377590" cy="590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Одаренные дети\2013-05-28 сертификаты 2015-16 годы\ПЯ Равиль Право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941" y="1136469"/>
            <a:ext cx="3759653" cy="519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876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14930436" y="-1857374"/>
            <a:ext cx="528638" cy="22225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6858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3657600" lvl="8" indent="0" algn="ctr">
              <a:buNone/>
            </a:pPr>
            <a:r>
              <a:rPr lang="ru-RU" sz="3600" b="1" i="1" dirty="0" smtClean="0">
                <a:solidFill>
                  <a:srgbClr val="FFFF00"/>
                </a:solidFill>
              </a:rPr>
              <a:t>Дипломанты Региональной олимпиады по Основам Православной культуры:</a:t>
            </a:r>
          </a:p>
          <a:p>
            <a:pPr marL="3657600" lvl="8" indent="0" algn="ctr">
              <a:buNone/>
            </a:pPr>
            <a:r>
              <a:rPr lang="ru-RU" sz="3600" b="1" i="1" dirty="0" err="1" smtClean="0">
                <a:solidFill>
                  <a:srgbClr val="FFFF00"/>
                </a:solidFill>
              </a:rPr>
              <a:t>Пяк</a:t>
            </a:r>
            <a:r>
              <a:rPr lang="ru-RU" sz="3600" b="1" i="1" dirty="0" smtClean="0">
                <a:solidFill>
                  <a:srgbClr val="FFFF00"/>
                </a:solidFill>
              </a:rPr>
              <a:t> Анна</a:t>
            </a:r>
          </a:p>
          <a:p>
            <a:pPr marL="3657600" lvl="8" indent="0" algn="ctr">
              <a:buNone/>
            </a:pPr>
            <a:r>
              <a:rPr lang="ru-RU" sz="3600" b="1" i="1" dirty="0" err="1" smtClean="0">
                <a:solidFill>
                  <a:srgbClr val="FFFF00"/>
                </a:solidFill>
              </a:rPr>
              <a:t>Пяк</a:t>
            </a:r>
            <a:r>
              <a:rPr lang="ru-RU" sz="3600" b="1" i="1" dirty="0" smtClean="0">
                <a:solidFill>
                  <a:srgbClr val="FFFF00"/>
                </a:solidFill>
              </a:rPr>
              <a:t> Макар</a:t>
            </a:r>
            <a:endParaRPr lang="ru-RU" sz="3600" b="1" i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C:\Users\User\Desktop\ЮнАрктика ФОТО ГЕРОЙ\IMG_20191206_1106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326" y="705394"/>
            <a:ext cx="3754204" cy="54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ЮнАрктика ФОТО ГЕРОЙ\IMG_20191206_1108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160" y="3592287"/>
            <a:ext cx="4428309" cy="326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816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90649" y="-275710"/>
            <a:ext cx="10515600" cy="1325563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6858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i="1" dirty="0" smtClean="0">
                <a:solidFill>
                  <a:srgbClr val="FF0000"/>
                </a:solidFill>
              </a:rPr>
              <a:t>Утверди себя – это возможно!</a:t>
            </a:r>
          </a:p>
          <a:p>
            <a:pPr marL="0" lvl="0" indent="0" algn="ctr">
              <a:buNone/>
            </a:pPr>
            <a:r>
              <a:rPr lang="ru-RU" sz="3200" dirty="0"/>
              <a:t>организация деятельности учащихся патриотической </a:t>
            </a:r>
            <a:r>
              <a:rPr lang="ru-RU" sz="3200" dirty="0" smtClean="0"/>
              <a:t>направленности</a:t>
            </a:r>
          </a:p>
          <a:p>
            <a:pPr marL="0" lvl="0" indent="0" algn="ctr">
              <a:buNone/>
            </a:pPr>
            <a:endParaRPr lang="ru-RU" sz="3200" dirty="0"/>
          </a:p>
          <a:p>
            <a:pPr marL="0" indent="0" algn="ctr">
              <a:buNone/>
            </a:pPr>
            <a:endParaRPr lang="ru-RU" sz="4800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Users\User\Desktop\Сайт портфолио пример\Фотоооо\DSC0587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8" y="1724025"/>
            <a:ext cx="3540034" cy="475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User\Desktop\Мама  ФОТО\9 Б класс Выпуск\IMG_167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0" y="1881051"/>
            <a:ext cx="3435531" cy="4598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User\Desktop\Мама  ФОТО\МАМА ШКОЛА ФЕВР МАрт\Вечный огонь Февраль 2018 год\DSC0674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709" y="1881052"/>
            <a:ext cx="4245428" cy="4598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7441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Шаблоны презентаций &quot;Универсальны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6552" y="10107630"/>
            <a:ext cx="9511344" cy="534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0629"/>
            <a:ext cx="12296931" cy="672737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Организация проектной, творческой деятельности</a:t>
            </a:r>
            <a:endParaRPr lang="ru-RU" sz="4000" b="1" i="1" u="sng" dirty="0">
              <a:solidFill>
                <a:srgbClr val="FF0000"/>
              </a:solidFill>
            </a:endParaRPr>
          </a:p>
        </p:txBody>
      </p:sp>
      <p:pic>
        <p:nvPicPr>
          <p:cNvPr id="2052" name="Picture 4" descr="http://600rao.ru/images/images/novosti/2015_04_23/foto/16_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0177" y="7992798"/>
            <a:ext cx="58967" cy="183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User\Desktop\ЮнАрктика ФОТО ГЕРОЙ\IMG_20200115_09465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85" y="613955"/>
            <a:ext cx="3435531" cy="4676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Объект 11" descr="C:\Users\User\Desktop\ЮнАрктика ФОТО ГЕРОЙ\IMG_20191206_121630.jpg"/>
          <p:cNvPicPr>
            <a:picLocks noGrp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95" y="404950"/>
            <a:ext cx="3709852" cy="529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4" descr="E:\ШКОЛА 2020- 21 УЧ. ГОД\КОНКУРС Я КЛАССНЫЙ КУОВОДИТЕЛЬ\ФОТООО ВизИТКА\20181124_1243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091" y="457201"/>
            <a:ext cx="3879669" cy="500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385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723" y="-257908"/>
            <a:ext cx="12192000" cy="1301262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4800" b="1" i="1" u="sng" dirty="0" smtClean="0">
                <a:solidFill>
                  <a:srgbClr val="0070C0"/>
                </a:solidFill>
              </a:rPr>
              <a:t>Наши достижения</a:t>
            </a:r>
            <a:endParaRPr lang="ru-RU" sz="4800" b="1" i="1" u="sng" dirty="0">
              <a:solidFill>
                <a:srgbClr val="0070C0"/>
              </a:solidFill>
            </a:endParaRPr>
          </a:p>
        </p:txBody>
      </p:sp>
      <p:pic>
        <p:nvPicPr>
          <p:cNvPr id="6" name="Объект 5" descr="C:\Users\User\Desktop\ШКОЛА 2019-2020 УЧ ГОД\ПОРТФОЛИО 2019-2020 УЧ ГОДДД\ГРАМОТЫ ДИПЛОМЫ 8 КЛАСС\Грамота КЛАСС ПЛАКАТ ДЕНЬ УЧИТЕЛЯ.tif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6" y="783771"/>
            <a:ext cx="2207623" cy="3786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User\Desktop\ШКОЛА 2019-2020 УЧ ГОД\ПОРТФОЛИО 2019-2020 УЧ ГОДДД\ГРАМОТЫ ДИПЛОМЫ 8 КЛАСС\Результат #39763876 (1)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234" y="4702630"/>
            <a:ext cx="2508069" cy="1370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Портфолио Сязи Н.М\ПОРТФОЛИО 2018- 2019 ГОДЫ\ДОСТИЖЕНИЯ 4 квартал 2018 год СЯЗИ Н М\Пяк Валерия Витальевна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840" y="1885995"/>
            <a:ext cx="2037806" cy="313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Портфолио Сязи Н.М\ПОРТФОЛИО 2018- 2019 ГОДЫ\Айваседо Ксения НПК 2019 МАРТ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937" y="2403567"/>
            <a:ext cx="1645920" cy="3592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Desktop\Портфолио Сязи Н.М\ПОРТФОЛИО 2018- 2019 ГОДЫ\Дипломы МОЯ РОССИЯЯЯ\Диплом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743" y="2576603"/>
            <a:ext cx="1798320" cy="3419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User\Desktop\Портфолио Сязи Н.М\ПОРТФОЛИО 2018- 2019 ГОДЫ\Дипломы МОЯ РОССИЯЯЯ\Айваседо Лия Руслановна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716" y="1697625"/>
            <a:ext cx="2071370" cy="3722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User\Desktop\Портфолио Сязи Н.М\ПОРТФОЛИО 2018- 2019 ГОДЫ\Айваседо Ксения НПК 2019 МАРТ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17" y="1100455"/>
            <a:ext cx="2136866" cy="2844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User\Desktop\Портфолио Сязи Н.М\ПОРТФОЛИО 2018- 2019 ГОДЫ\Диплом Чедэт День Народного Единства\Диплом ЧЕДЭТ Сталинградская Битва.tif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897" y="3944983"/>
            <a:ext cx="2413863" cy="2635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User\Desktop\Портфолио Сязи Н.М\Отчеты РЕЗУЛЬТАТЫ за год\2017-2018 уч. годд\Печать\Диплом Пяк Макар 6 класс.tif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650" y="1242060"/>
            <a:ext cx="1577340" cy="2186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869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649201" cy="11420619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ru-RU" dirty="0"/>
          </a:p>
        </p:txBody>
      </p:sp>
      <p:pic>
        <p:nvPicPr>
          <p:cNvPr id="8194" name="Picture 2" descr="E:\ШКОЛА 2020- 21 УЧ. ГОД\КОНКУРС Я КЛАССНЫЙ КУОВОДИТЕЛЬ\ФОТООО ВизИТКА\0-02-05-14ba687427ccdef65ea19b042616919cf8a735fda46233ce4830574951b41173_2770f8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914400"/>
            <a:ext cx="10160000" cy="761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535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E:\ШКОЛА 2020- 21 УЧ. ГОД\КОНКУРС Я КЛАССНЫЙ КУОВОДИТЕЛЬ\ФОТООО ВизИТКА\DSC034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77" y="352698"/>
            <a:ext cx="10829109" cy="596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5754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ы презентаций &quot;Универсальны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2835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/>
              <a:t>      </a:t>
            </a:r>
            <a:r>
              <a:rPr lang="ru-RU" sz="4400" b="1" i="1" u="sng" dirty="0" smtClean="0">
                <a:solidFill>
                  <a:srgbClr val="FF0000"/>
                </a:solidFill>
              </a:rPr>
              <a:t>Утверди себя – это возможно</a:t>
            </a:r>
            <a:endParaRPr lang="ru-RU" sz="4400" b="1" i="1" u="sng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" y="1541417"/>
            <a:ext cx="12192000" cy="531658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b="1" i="1" dirty="0" smtClean="0">
                <a:solidFill>
                  <a:srgbClr val="FFFF00"/>
                </a:solidFill>
              </a:rPr>
              <a:t>Самый титулованный в спорте-</a:t>
            </a:r>
          </a:p>
          <a:p>
            <a:pPr marL="0" indent="0" algn="r">
              <a:buNone/>
            </a:pPr>
            <a:r>
              <a:rPr lang="ru-RU" sz="3200" b="1" i="1" dirty="0" err="1" smtClean="0">
                <a:solidFill>
                  <a:srgbClr val="FFFF00"/>
                </a:solidFill>
              </a:rPr>
              <a:t>Казымкин</a:t>
            </a:r>
            <a:r>
              <a:rPr lang="ru-RU" sz="3200" b="1" i="1" dirty="0" smtClean="0">
                <a:solidFill>
                  <a:srgbClr val="FFFF00"/>
                </a:solidFill>
              </a:rPr>
              <a:t> Юрий</a:t>
            </a:r>
          </a:p>
          <a:p>
            <a:pPr marL="0" indent="0" algn="r">
              <a:buNone/>
            </a:pPr>
            <a:r>
              <a:rPr lang="ru-RU" sz="3200" b="1" i="1" dirty="0" smtClean="0">
                <a:solidFill>
                  <a:srgbClr val="FFFF00"/>
                </a:solidFill>
              </a:rPr>
              <a:t>(юный борец греко-римской борьбы)</a:t>
            </a:r>
          </a:p>
          <a:p>
            <a:pPr marL="0" indent="0" algn="r">
              <a:buNone/>
            </a:pPr>
            <a:r>
              <a:rPr lang="ru-RU" sz="3200" b="1" i="1" dirty="0" smtClean="0">
                <a:solidFill>
                  <a:srgbClr val="FFFF00"/>
                </a:solidFill>
              </a:rPr>
              <a:t>Велика география его выступлений-, </a:t>
            </a:r>
          </a:p>
          <a:p>
            <a:pPr marL="0" indent="0" algn="r">
              <a:buNone/>
            </a:pPr>
            <a:r>
              <a:rPr lang="ru-RU" sz="3200" b="1" i="1" dirty="0" err="1" smtClean="0">
                <a:solidFill>
                  <a:srgbClr val="FFFF00"/>
                </a:solidFill>
              </a:rPr>
              <a:t>Екатеренбург</a:t>
            </a:r>
            <a:r>
              <a:rPr lang="ru-RU" sz="3200" b="1" i="1" dirty="0" smtClean="0">
                <a:solidFill>
                  <a:srgbClr val="FFFF00"/>
                </a:solidFill>
              </a:rPr>
              <a:t>, Хабаровск, </a:t>
            </a:r>
          </a:p>
          <a:p>
            <a:pPr marL="0" indent="0" algn="r">
              <a:buNone/>
            </a:pPr>
            <a:r>
              <a:rPr lang="ru-RU" sz="3200" b="1" i="1" dirty="0" smtClean="0">
                <a:solidFill>
                  <a:srgbClr val="FFFF00"/>
                </a:solidFill>
              </a:rPr>
              <a:t>Саратов, </a:t>
            </a:r>
          </a:p>
          <a:p>
            <a:pPr marL="0" indent="0" algn="r">
              <a:buNone/>
            </a:pPr>
            <a:r>
              <a:rPr lang="ru-RU" sz="3200" b="1" i="1" dirty="0" smtClean="0">
                <a:solidFill>
                  <a:srgbClr val="FFFF00"/>
                </a:solidFill>
              </a:rPr>
              <a:t>Челябинск, другие города...</a:t>
            </a:r>
            <a:endParaRPr lang="ru-RU" sz="3200" b="1" i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C:\Users\User\Desktop\ЮнАрктика ФОТО ГЕРОЙ\IMG_20191206_1105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" y="1894114"/>
            <a:ext cx="4101737" cy="496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421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87815" y="220611"/>
            <a:ext cx="419724" cy="1325563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77138"/>
            <a:ext cx="12192000" cy="6858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i="1" u="sng" dirty="0" smtClean="0">
                <a:solidFill>
                  <a:srgbClr val="FF0000"/>
                </a:solidFill>
              </a:rPr>
              <a:t>Цель презентации:</a:t>
            </a:r>
          </a:p>
          <a:p>
            <a:pPr marL="0" indent="0" algn="ctr">
              <a:buNone/>
            </a:pPr>
            <a:r>
              <a:rPr lang="ru-RU" sz="4400" b="1" i="1" dirty="0" smtClean="0">
                <a:solidFill>
                  <a:srgbClr val="FF0000"/>
                </a:solidFill>
              </a:rPr>
              <a:t>-формирование у учащихся мотивации к различным видам деятельности, </a:t>
            </a:r>
          </a:p>
          <a:p>
            <a:pPr marL="0" indent="0" algn="ctr">
              <a:buNone/>
            </a:pPr>
            <a:r>
              <a:rPr lang="ru-RU" sz="4400" b="1" i="1" dirty="0" smtClean="0">
                <a:solidFill>
                  <a:srgbClr val="FF0000"/>
                </a:solidFill>
              </a:rPr>
              <a:t>       -поддержка </a:t>
            </a:r>
            <a:r>
              <a:rPr lang="ru-RU" sz="4400" b="1" i="1" dirty="0" smtClean="0">
                <a:solidFill>
                  <a:srgbClr val="FF0000"/>
                </a:solidFill>
              </a:rPr>
              <a:t>способных и талантливых </a:t>
            </a:r>
            <a:r>
              <a:rPr lang="ru-RU" sz="4400" b="1" i="1" dirty="0" smtClean="0">
                <a:solidFill>
                  <a:srgbClr val="FF0000"/>
                </a:solidFill>
              </a:rPr>
              <a:t>детей</a:t>
            </a:r>
            <a:r>
              <a:rPr lang="ru-RU" sz="4400" b="1" i="1" dirty="0" smtClean="0">
                <a:solidFill>
                  <a:srgbClr val="FF0000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sz="4400" b="1" i="1" dirty="0" smtClean="0">
                <a:solidFill>
                  <a:schemeClr val="tx1"/>
                </a:solidFill>
              </a:rPr>
              <a:t>«Поэтом можешь ты не быть , но гражданином быть обязан!»</a:t>
            </a:r>
          </a:p>
          <a:p>
            <a:pPr marL="0" indent="0" algn="ctr">
              <a:buNone/>
            </a:pPr>
            <a:r>
              <a:rPr lang="ru-RU" sz="4400" b="1" i="1" dirty="0" smtClean="0">
                <a:solidFill>
                  <a:schemeClr val="tx1"/>
                </a:solidFill>
              </a:rPr>
              <a:t>Н. А. Некрасов</a:t>
            </a:r>
            <a:endParaRPr lang="ru-RU" sz="4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30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Шаблоны презентаций &quot;Универсальны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6057" y="0"/>
            <a:ext cx="136357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46056" y="0"/>
            <a:ext cx="13738056" cy="178961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r"/>
            <a:r>
              <a:rPr lang="ru-RU" sz="4800" b="1" i="1" u="sng" dirty="0">
                <a:solidFill>
                  <a:srgbClr val="FF0000"/>
                </a:solidFill>
              </a:rPr>
              <a:t> </a:t>
            </a:r>
            <a:r>
              <a:rPr lang="ru-RU" sz="4800" b="1" i="1" u="sng" dirty="0" smtClean="0">
                <a:solidFill>
                  <a:srgbClr val="FF0000"/>
                </a:solidFill>
              </a:rPr>
              <a:t>                                  юные дзюдоисты: </a:t>
            </a:r>
            <a:br>
              <a:rPr lang="ru-RU" sz="4800" b="1" i="1" u="sng" dirty="0" smtClean="0">
                <a:solidFill>
                  <a:srgbClr val="FF0000"/>
                </a:solidFill>
              </a:rPr>
            </a:br>
            <a:r>
              <a:rPr lang="ru-RU" sz="3600" b="1" i="1" u="sng" dirty="0" err="1" smtClean="0">
                <a:solidFill>
                  <a:srgbClr val="FF0000"/>
                </a:solidFill>
              </a:rPr>
              <a:t>Айваседо</a:t>
            </a:r>
            <a:r>
              <a:rPr lang="ru-RU" sz="3600" b="1" i="1" u="sng" dirty="0" smtClean="0">
                <a:solidFill>
                  <a:srgbClr val="FF0000"/>
                </a:solidFill>
              </a:rPr>
              <a:t> Людмила, </a:t>
            </a:r>
            <a:br>
              <a:rPr lang="ru-RU" sz="3600" b="1" i="1" u="sng" dirty="0" smtClean="0">
                <a:solidFill>
                  <a:srgbClr val="FF0000"/>
                </a:solidFill>
              </a:rPr>
            </a:br>
            <a:r>
              <a:rPr lang="ru-RU" sz="3600" b="1" i="1" u="sng" dirty="0" err="1" smtClean="0">
                <a:solidFill>
                  <a:srgbClr val="FF0000"/>
                </a:solidFill>
              </a:rPr>
              <a:t>Пяк</a:t>
            </a:r>
            <a:r>
              <a:rPr lang="ru-RU" sz="3600" b="1" i="1" u="sng" dirty="0" smtClean="0">
                <a:solidFill>
                  <a:srgbClr val="FF0000"/>
                </a:solidFill>
              </a:rPr>
              <a:t> Анна, </a:t>
            </a:r>
            <a:r>
              <a:rPr lang="ru-RU" sz="3600" b="1" i="1" u="sng" dirty="0" err="1" smtClean="0">
                <a:solidFill>
                  <a:srgbClr val="FF0000"/>
                </a:solidFill>
              </a:rPr>
              <a:t>Пяк</a:t>
            </a:r>
            <a:r>
              <a:rPr lang="ru-RU" sz="3600" b="1" i="1" u="sng" dirty="0" smtClean="0">
                <a:solidFill>
                  <a:srgbClr val="FF0000"/>
                </a:solidFill>
              </a:rPr>
              <a:t> Антон, </a:t>
            </a:r>
            <a:r>
              <a:rPr lang="ru-RU" sz="3600" b="1" i="1" u="sng" dirty="0" err="1" smtClean="0">
                <a:solidFill>
                  <a:srgbClr val="FF0000"/>
                </a:solidFill>
              </a:rPr>
              <a:t>Пяк</a:t>
            </a:r>
            <a:r>
              <a:rPr lang="ru-RU" sz="3600" b="1" i="1" u="sng" dirty="0" smtClean="0">
                <a:solidFill>
                  <a:srgbClr val="FF0000"/>
                </a:solidFill>
              </a:rPr>
              <a:t> Игорь</a:t>
            </a:r>
            <a:endParaRPr lang="ru-RU" sz="3600" b="1" i="1" u="sng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-1546058" y="1789612"/>
            <a:ext cx="13738058" cy="5068388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200" dirty="0" smtClean="0"/>
              <a:t>    </a:t>
            </a:r>
          </a:p>
          <a:p>
            <a:pPr marL="0" indent="0" algn="r">
              <a:buNone/>
            </a:pPr>
            <a:r>
              <a:rPr lang="ru-RU" sz="3200" b="1" i="1" dirty="0" smtClean="0">
                <a:solidFill>
                  <a:srgbClr val="FFFF00"/>
                </a:solidFill>
              </a:rPr>
              <a:t>Борьбой дзюдо занимаются </a:t>
            </a:r>
          </a:p>
          <a:p>
            <a:pPr marL="0" indent="0" algn="r">
              <a:buNone/>
            </a:pPr>
            <a:r>
              <a:rPr lang="ru-RU" sz="3200" b="1" i="1" dirty="0" smtClean="0">
                <a:solidFill>
                  <a:srgbClr val="FFFF00"/>
                </a:solidFill>
              </a:rPr>
              <a:t>в спортивной школе олимпийского резерва.</a:t>
            </a:r>
          </a:p>
          <a:p>
            <a:pPr marL="0" indent="0" algn="r">
              <a:buNone/>
            </a:pPr>
            <a:r>
              <a:rPr lang="ru-RU" sz="3200" b="1" i="1" dirty="0" smtClean="0">
                <a:solidFill>
                  <a:srgbClr val="FFFF00"/>
                </a:solidFill>
              </a:rPr>
              <a:t>Постоянно участвуют в различных </a:t>
            </a:r>
          </a:p>
          <a:p>
            <a:pPr marL="0" indent="0" algn="r">
              <a:buNone/>
            </a:pPr>
            <a:r>
              <a:rPr lang="ru-RU" sz="3200" b="1" i="1" dirty="0" smtClean="0">
                <a:solidFill>
                  <a:srgbClr val="FFFF00"/>
                </a:solidFill>
              </a:rPr>
              <a:t>турнирах и соревнованиях.</a:t>
            </a:r>
          </a:p>
          <a:p>
            <a:pPr marL="0" indent="0" algn="r">
              <a:buNone/>
            </a:pPr>
            <a:r>
              <a:rPr lang="ru-RU" sz="3200" b="1" i="1" dirty="0" smtClean="0">
                <a:solidFill>
                  <a:srgbClr val="FFFF00"/>
                </a:solidFill>
              </a:rPr>
              <a:t>Имеют множество Грамот, </a:t>
            </a:r>
          </a:p>
          <a:p>
            <a:pPr marL="0" indent="0" algn="r">
              <a:buNone/>
            </a:pPr>
            <a:r>
              <a:rPr lang="ru-RU" sz="3200" b="1" i="1" dirty="0" smtClean="0">
                <a:solidFill>
                  <a:srgbClr val="FFFF00"/>
                </a:solidFill>
              </a:rPr>
              <a:t>Дипломов и Кубков</a:t>
            </a:r>
            <a:r>
              <a:rPr lang="ru-RU" sz="3200" b="1" i="1" dirty="0" smtClean="0">
                <a:solidFill>
                  <a:srgbClr val="7030A0"/>
                </a:solidFill>
              </a:rPr>
              <a:t>.</a:t>
            </a:r>
            <a:endParaRPr lang="ru-RU" sz="3200" b="1" i="1" dirty="0">
              <a:solidFill>
                <a:srgbClr val="7030A0"/>
              </a:solidFill>
            </a:endParaRPr>
          </a:p>
        </p:txBody>
      </p:sp>
      <p:pic>
        <p:nvPicPr>
          <p:cNvPr id="7" name="Рисунок 6" descr="C:\Users\User\Desktop\ЮнАрктика ФОТО ГЕРОЙ\IMG_20191206_1158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6057" y="313510"/>
            <a:ext cx="4354572" cy="284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User\Desktop\ЮнАрктика ФОТО ГЕРОЙ\IMG_20191206_1107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5474" y="3526971"/>
            <a:ext cx="3017520" cy="320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ЮнАрктика ФОТО ГЕРОЙ\IMG_20191206_11570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14" y="4023359"/>
            <a:ext cx="3377723" cy="2704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8256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16998844" y="-2743199"/>
            <a:ext cx="134913" cy="1555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4422" y="104503"/>
            <a:ext cx="12192000" cy="6858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i="1" dirty="0" smtClean="0">
                <a:solidFill>
                  <a:srgbClr val="FF0000"/>
                </a:solidFill>
              </a:rPr>
              <a:t>Жизнь, наполненная творчеством, поэзией, музыкой, спортом,  </a:t>
            </a:r>
          </a:p>
          <a:p>
            <a:pPr marL="0" indent="0" algn="ctr">
              <a:buNone/>
            </a:pPr>
            <a:r>
              <a:rPr lang="ru-RU" sz="4000" b="1" i="1" dirty="0">
                <a:solidFill>
                  <a:srgbClr val="FF0000"/>
                </a:solidFill>
              </a:rPr>
              <a:t>и</a:t>
            </a:r>
            <a:r>
              <a:rPr lang="ru-RU" sz="4000" b="1" i="1" dirty="0" smtClean="0">
                <a:solidFill>
                  <a:srgbClr val="FF0000"/>
                </a:solidFill>
              </a:rPr>
              <a:t>меет глубокий смысл.</a:t>
            </a:r>
            <a:r>
              <a:rPr lang="ru-RU" sz="4000" b="1" i="1" dirty="0" smtClean="0">
                <a:solidFill>
                  <a:srgbClr val="FFFF00"/>
                </a:solidFill>
              </a:rPr>
              <a:t>  </a:t>
            </a:r>
            <a:endParaRPr lang="ru-RU" sz="4000" b="1" i="1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C:\Users\User\Desktop\Мама  ФОТО\9 Б класс Выпуск\PICT537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63" y="2105024"/>
            <a:ext cx="3644537" cy="429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E:\ШКОЛА 2020- 21 УЧ. ГОД\КОНКУРС Я КЛАССНЫЙ КУОВОДИТЕЛЬ\ФОТООО ВизИТКА\20180922_1332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525" y="2105024"/>
            <a:ext cx="3507378" cy="458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E:\ШКОЛА 2020- 21 УЧ. ГОД\КОНКУРС Я КЛАССНЫЙ КУОВОДИТЕЛЬ\ФОТООО ВизИТКА\DSC0608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94" y="2105024"/>
            <a:ext cx="4094388" cy="47529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2738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Ребята</a:t>
            </a:r>
            <a:r>
              <a:rPr lang="ru-RU" sz="3600" b="1" i="1" dirty="0" smtClean="0">
                <a:solidFill>
                  <a:srgbClr val="FF0000"/>
                </a:solidFill>
              </a:rPr>
              <a:t>, </a:t>
            </a:r>
            <a:r>
              <a:rPr lang="ru-RU" sz="3600" b="1" i="1" dirty="0" smtClean="0">
                <a:solidFill>
                  <a:srgbClr val="FF0000"/>
                </a:solidFill>
              </a:rPr>
              <a:t>дерзайте!   Вы-талантливы</a:t>
            </a:r>
            <a:r>
              <a:rPr lang="ru-RU" sz="3600" b="1" i="1" dirty="0" smtClean="0">
                <a:solidFill>
                  <a:srgbClr val="FF0000"/>
                </a:solidFill>
              </a:rPr>
              <a:t>!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C:\Users\User\Desktop\Мама  ФОТО\Ноябрь 2019\Сентябрь 2018\Лето ЕВРОПА\Viber Images\IMG-ff2407574aea4ef0741f40598cc91aef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2" y="3892731"/>
            <a:ext cx="5225144" cy="2468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User\Desktop\Портфол\IMG_20191123_1434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03" y="143691"/>
            <a:ext cx="11103428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User\Desktop\Портфол\DSC0673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303" y="3892731"/>
            <a:ext cx="5159827" cy="23643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36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613443" y="-1"/>
            <a:ext cx="10515600" cy="1325563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1"/>
            <a:ext cx="12735285" cy="1053450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i="1" u="sng" dirty="0" smtClean="0">
                <a:solidFill>
                  <a:srgbClr val="FF0000"/>
                </a:solidFill>
              </a:rPr>
              <a:t>Прояви себя - это реально</a:t>
            </a:r>
            <a:r>
              <a:rPr lang="ru-RU" sz="5400" b="1" i="1" u="sng" dirty="0" smtClean="0">
                <a:solidFill>
                  <a:srgbClr val="FFFF0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sz="4400" b="1" i="1" dirty="0" smtClean="0">
                <a:solidFill>
                  <a:srgbClr val="FFFF00"/>
                </a:solidFill>
              </a:rPr>
              <a:t>Из портфолио учащихся </a:t>
            </a:r>
          </a:p>
          <a:p>
            <a:pPr marL="0" indent="0" algn="ctr">
              <a:buNone/>
            </a:pPr>
            <a:r>
              <a:rPr lang="ru-RU" sz="4400" b="1" i="1" dirty="0" smtClean="0">
                <a:solidFill>
                  <a:srgbClr val="FFFF00"/>
                </a:solidFill>
              </a:rPr>
              <a:t>9а класса </a:t>
            </a:r>
          </a:p>
          <a:p>
            <a:pPr marL="0" indent="0" algn="ctr">
              <a:buNone/>
            </a:pPr>
            <a:endParaRPr lang="ru-RU" sz="4000" b="1" i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ru-RU" sz="4000" b="1" i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ru-RU" sz="4000" b="1" i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ru-RU" sz="4000" b="1" i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ru-RU" sz="4000" b="1" i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ru-RU" sz="4000" b="1" i="1" dirty="0" smtClean="0">
                <a:solidFill>
                  <a:srgbClr val="FFFF00"/>
                </a:solidFill>
              </a:rPr>
              <a:t>классный руководитель – </a:t>
            </a:r>
          </a:p>
          <a:p>
            <a:pPr marL="0" indent="0" algn="ctr">
              <a:buNone/>
            </a:pPr>
            <a:r>
              <a:rPr lang="ru-RU" sz="4000" b="1" i="1" dirty="0" err="1" smtClean="0">
                <a:solidFill>
                  <a:srgbClr val="FFFF00"/>
                </a:solidFill>
              </a:rPr>
              <a:t>Сязи</a:t>
            </a:r>
            <a:r>
              <a:rPr lang="ru-RU" sz="4000" b="1" i="1" dirty="0" smtClean="0">
                <a:solidFill>
                  <a:srgbClr val="FFFF00"/>
                </a:solidFill>
              </a:rPr>
              <a:t> Надежда Максимовна</a:t>
            </a:r>
            <a:endParaRPr lang="ru-RU" sz="4000" b="1" i="1" dirty="0">
              <a:solidFill>
                <a:srgbClr val="FFFF00"/>
              </a:solidFill>
            </a:endParaRPr>
          </a:p>
        </p:txBody>
      </p:sp>
      <p:pic>
        <p:nvPicPr>
          <p:cNvPr id="7170" name="Picture 2" descr="Шаблоны презентаций &quot;Универсальны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3443" y="-4508878"/>
            <a:ext cx="1151809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Шаблоны презентаций &quot;Универсальны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654" y="-8848267"/>
            <a:ext cx="12191999" cy="6244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Шаблоны презентаций &quot;Универсальные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6840" y="-10888538"/>
            <a:ext cx="50768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443" y="-6736831"/>
            <a:ext cx="1463198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54" y="3004456"/>
            <a:ext cx="10620102" cy="259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680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s02.infourok.ru/uploads/ex/04d5/000471a4-0143e691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954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-1" y="-117231"/>
            <a:ext cx="12079705" cy="315501"/>
          </a:xfrm>
        </p:spPr>
        <p:txBody>
          <a:bodyPr>
            <a:normAutofit fontScale="90000"/>
          </a:bodyPr>
          <a:lstStyle/>
          <a:p>
            <a:r>
              <a:rPr lang="ru-RU" b="1" i="1" u="sng" dirty="0" smtClean="0">
                <a:solidFill>
                  <a:srgbClr val="FFFF00"/>
                </a:solidFill>
              </a:rPr>
              <a:t> </a:t>
            </a:r>
            <a:endParaRPr lang="ru-RU" b="1" i="1" u="sng" dirty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206"/>
            <a:ext cx="12192000" cy="703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394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78726" y="0"/>
            <a:ext cx="74952" cy="1325563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91441"/>
            <a:ext cx="12444663" cy="116259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8000" b="1" i="1" u="sng" dirty="0" smtClean="0">
                <a:solidFill>
                  <a:srgbClr val="FFFF00"/>
                </a:solidFill>
              </a:rPr>
              <a:t>Прояви себя- это реально</a:t>
            </a:r>
            <a:endParaRPr lang="ru-RU" sz="8000" b="1" i="1" u="sng" dirty="0">
              <a:solidFill>
                <a:srgbClr val="FFFF00"/>
              </a:solidFill>
            </a:endParaRPr>
          </a:p>
        </p:txBody>
      </p:sp>
      <p:pic>
        <p:nvPicPr>
          <p:cNvPr id="2050" name="Picture 2" descr="E:\DSC05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" y="1436914"/>
            <a:ext cx="4106093" cy="443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ШКОЛА 2020- 21 УЧ. ГОД\КОНКУРС Я КЛАССНЫЙ КУОВОДИТЕЛЬ\ФОТООО ВизИТКА\20170316_1021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108" y="1251357"/>
            <a:ext cx="3161211" cy="496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User\Desktop\Мама  ФОТО\2018-2019 ГОДД  7 КЛАСС\7 класс ЯНВАРЬ\ФОТО Афганистан 2019 год\DSCN928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664" y="1251357"/>
            <a:ext cx="3836125" cy="52670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6600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23525204" y="500062"/>
            <a:ext cx="350795" cy="1325563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-25400"/>
            <a:ext cx="12192000" cy="68834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dirty="0"/>
              <a:t>Высокие результаты внеурочной деятельности </a:t>
            </a:r>
            <a:r>
              <a:rPr lang="ru-RU" sz="5400" b="1" dirty="0" smtClean="0"/>
              <a:t>учащихся 9 а класса за </a:t>
            </a:r>
            <a:r>
              <a:rPr lang="ru-RU" sz="5400" b="1" dirty="0"/>
              <a:t>последние три года</a:t>
            </a:r>
            <a:endParaRPr lang="ru-RU" sz="5400" b="1" i="1" dirty="0" smtClean="0">
              <a:solidFill>
                <a:srgbClr val="FFFF00"/>
              </a:solidFill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6387" y="3226526"/>
            <a:ext cx="11090366" cy="3526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1615437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16851" y="-1431411"/>
            <a:ext cx="10515600" cy="1325563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0" y="0"/>
            <a:ext cx="12192000" cy="69596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5400" b="1" i="1" dirty="0" smtClean="0">
                <a:solidFill>
                  <a:srgbClr val="FF0000"/>
                </a:solidFill>
              </a:rPr>
              <a:t>Наши  активные </a:t>
            </a:r>
          </a:p>
          <a:p>
            <a:pPr marL="0" indent="0" algn="ctr">
              <a:buNone/>
            </a:pPr>
            <a:r>
              <a:rPr lang="ru-RU" sz="1800" b="1" i="1" dirty="0" smtClean="0">
                <a:solidFill>
                  <a:srgbClr val="FF0000"/>
                </a:solidFill>
              </a:rPr>
              <a:t> </a:t>
            </a:r>
            <a:r>
              <a:rPr lang="ru-RU" sz="6000" b="1" i="1" u="sng" dirty="0" smtClean="0">
                <a:solidFill>
                  <a:srgbClr val="FF0000"/>
                </a:solidFill>
              </a:rPr>
              <a:t>дипломанты </a:t>
            </a:r>
          </a:p>
          <a:p>
            <a:pPr marL="0" indent="0" algn="ctr">
              <a:buNone/>
            </a:pPr>
            <a:r>
              <a:rPr lang="ru-RU" sz="6000" b="1" i="1" dirty="0">
                <a:solidFill>
                  <a:srgbClr val="FF0000"/>
                </a:solidFill>
              </a:rPr>
              <a:t>р</a:t>
            </a:r>
            <a:r>
              <a:rPr lang="ru-RU" sz="6000" b="1" i="1" dirty="0" smtClean="0">
                <a:solidFill>
                  <a:srgbClr val="FF0000"/>
                </a:solidFill>
              </a:rPr>
              <a:t>азличных </a:t>
            </a:r>
            <a:r>
              <a:rPr lang="ru-RU" sz="6000" b="1" i="1" dirty="0" smtClean="0">
                <a:solidFill>
                  <a:srgbClr val="FF0000"/>
                </a:solidFill>
              </a:rPr>
              <a:t>дистанционных олимпиад, творческих конкурсов, научно-практических конференций:</a:t>
            </a:r>
          </a:p>
        </p:txBody>
      </p:sp>
    </p:spTree>
    <p:extLst>
      <p:ext uri="{BB962C8B-B14F-4D97-AF65-F5344CB8AC3E}">
        <p14:creationId xmlns:p14="http://schemas.microsoft.com/office/powerpoint/2010/main" val="424092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723" y="-257908"/>
            <a:ext cx="12192000" cy="1301262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/>
              <a:t>         </a:t>
            </a:r>
            <a:r>
              <a:rPr lang="ru-RU" sz="5300" b="1" i="1" u="sng" dirty="0" smtClean="0">
                <a:solidFill>
                  <a:srgbClr val="FF0000"/>
                </a:solidFill>
              </a:rPr>
              <a:t>Прояви себя-это реально</a:t>
            </a:r>
            <a:endParaRPr lang="ru-RU" sz="5300" b="1" i="1" u="sng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088675" y="1123406"/>
            <a:ext cx="8126770" cy="573459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4000" b="1" i="1" dirty="0" err="1" smtClean="0">
                <a:solidFill>
                  <a:srgbClr val="FFFF00"/>
                </a:solidFill>
              </a:rPr>
              <a:t>Айваседо</a:t>
            </a:r>
            <a:r>
              <a:rPr lang="ru-RU" sz="4000" b="1" i="1" dirty="0" smtClean="0">
                <a:solidFill>
                  <a:srgbClr val="FFFF00"/>
                </a:solidFill>
              </a:rPr>
              <a:t> Лия, </a:t>
            </a:r>
          </a:p>
          <a:p>
            <a:pPr marL="0" indent="0" algn="r">
              <a:buNone/>
            </a:pPr>
            <a:r>
              <a:rPr lang="ru-RU" sz="4000" b="1" i="1" dirty="0" err="1" smtClean="0">
                <a:solidFill>
                  <a:srgbClr val="FFFF00"/>
                </a:solidFill>
              </a:rPr>
              <a:t>Кунина</a:t>
            </a:r>
            <a:r>
              <a:rPr lang="ru-RU" sz="4000" b="1" i="1" dirty="0" smtClean="0">
                <a:solidFill>
                  <a:srgbClr val="FFFF00"/>
                </a:solidFill>
              </a:rPr>
              <a:t> Анастасия, </a:t>
            </a:r>
          </a:p>
          <a:p>
            <a:pPr marL="0" indent="0" algn="r">
              <a:buNone/>
            </a:pPr>
            <a:r>
              <a:rPr lang="ru-RU" sz="4000" b="1" i="1" dirty="0" err="1" smtClean="0">
                <a:solidFill>
                  <a:srgbClr val="FFFF00"/>
                </a:solidFill>
              </a:rPr>
              <a:t>Пяк</a:t>
            </a:r>
            <a:r>
              <a:rPr lang="ru-RU" sz="4000" b="1" i="1" dirty="0" smtClean="0">
                <a:solidFill>
                  <a:srgbClr val="FFFF00"/>
                </a:solidFill>
              </a:rPr>
              <a:t> Вера</a:t>
            </a:r>
          </a:p>
          <a:p>
            <a:pPr marL="0" indent="0" algn="r">
              <a:buNone/>
            </a:pPr>
            <a:r>
              <a:rPr lang="ru-RU" sz="4000" b="1" i="1" dirty="0" smtClean="0">
                <a:solidFill>
                  <a:srgbClr val="FFFF00"/>
                </a:solidFill>
              </a:rPr>
              <a:t>награждены Грамотами и </a:t>
            </a:r>
          </a:p>
          <a:p>
            <a:pPr marL="0" indent="0" algn="r">
              <a:buNone/>
            </a:pPr>
            <a:r>
              <a:rPr lang="ru-RU" sz="4000" b="1" i="1" dirty="0" smtClean="0">
                <a:solidFill>
                  <a:srgbClr val="FFFF00"/>
                </a:solidFill>
              </a:rPr>
              <a:t>Дипломами  </a:t>
            </a:r>
          </a:p>
          <a:p>
            <a:pPr marL="0" indent="0" algn="r">
              <a:buNone/>
            </a:pPr>
            <a:r>
              <a:rPr lang="ru-RU" sz="4000" b="1" i="1" dirty="0" smtClean="0">
                <a:solidFill>
                  <a:srgbClr val="FFFF00"/>
                </a:solidFill>
              </a:rPr>
              <a:t>различных творческих</a:t>
            </a:r>
          </a:p>
          <a:p>
            <a:pPr marL="0" indent="0" algn="r">
              <a:buNone/>
            </a:pPr>
            <a:r>
              <a:rPr lang="ru-RU" sz="4000" b="1" i="1" dirty="0" smtClean="0">
                <a:solidFill>
                  <a:srgbClr val="FFFF00"/>
                </a:solidFill>
              </a:rPr>
              <a:t>конкурсов</a:t>
            </a:r>
            <a:r>
              <a:rPr lang="ru-RU" sz="6000" b="1" i="1" dirty="0" smtClean="0">
                <a:solidFill>
                  <a:srgbClr val="FFFF00"/>
                </a:solidFill>
              </a:rPr>
              <a:t>.</a:t>
            </a:r>
            <a:endParaRPr lang="ru-RU" sz="6600" b="1" i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8960" y="0"/>
            <a:ext cx="7620000" cy="5715000"/>
          </a:xfrm>
          <a:prstGeom prst="rect">
            <a:avLst/>
          </a:prstGeom>
        </p:spPr>
      </p:pic>
      <p:pic>
        <p:nvPicPr>
          <p:cNvPr id="7170" name="Picture 2" descr="E:\ШКОЛА 2020- 21 УЧ. ГОД\КОНКУРС Я КЛАССНЫЙ КУОВОДИТЕЛЬ\ФОТООО ВизИТКА\DSC058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1240970"/>
            <a:ext cx="3801291" cy="561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011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03968" y="365127"/>
            <a:ext cx="409074" cy="29661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4" name="Picture 2" descr="E:\ШКОЛА 2020- 21 УЧ. ГОД\КОНКУРС Я КЛАССНЫЙ КУОВОДИТЕЛЬ\Айваседо Лия Руслановна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1" y="204787"/>
            <a:ext cx="3540035" cy="460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ШКОЛА 2020- 21 УЧ. ГОД\КОНКУРС Я КЛАССНЫЙ КУОВОДИТЕЛЬ\диплом Пяк Лия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473" y="230928"/>
            <a:ext cx="3540034" cy="543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ШКОЛА 2020- 21 УЧ. ГОД\КОНКУРС Я КЛАССНЫЙ КУОВОДИТЕЛЬ\К Анастасия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194" y="1762756"/>
            <a:ext cx="2926279" cy="496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User\Desktop\Портфолио Сязи Н.М\Отчеты РЕЗУЛЬТАТЫ за год\2016-2017 учебный гд\Православие Дипломы\Дипломы Русь Святая Район\Пяк Анна_Диплом I степени _ (1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647" y="1018903"/>
            <a:ext cx="2886890" cy="48724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61028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Другая 6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05E0DB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2335</TotalTime>
  <Words>233</Words>
  <Application>Microsoft Office PowerPoint</Application>
  <PresentationFormat>Произвольный</PresentationFormat>
  <Paragraphs>59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Эркер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         Прояви себя-это реально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 проектной, творческой деятельности</vt:lpstr>
      <vt:lpstr>Наши достижения</vt:lpstr>
      <vt:lpstr>Презентация PowerPoint</vt:lpstr>
      <vt:lpstr>Презентация PowerPoint</vt:lpstr>
      <vt:lpstr>      Утверди себя – это возможно</vt:lpstr>
      <vt:lpstr>                                   юные дзюдоисты:  Айваседо Людмила,  Пяк Анна, Пяк Антон, Пяк Игорь</vt:lpstr>
      <vt:lpstr>Презентация PowerPoint</vt:lpstr>
      <vt:lpstr>Ребята, дерзайте!   Вы-талантливы!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</dc:creator>
  <cp:lastModifiedBy>User</cp:lastModifiedBy>
  <cp:revision>216</cp:revision>
  <dcterms:created xsi:type="dcterms:W3CDTF">2016-01-07T19:15:53Z</dcterms:created>
  <dcterms:modified xsi:type="dcterms:W3CDTF">2020-09-20T05:56:16Z</dcterms:modified>
</cp:coreProperties>
</file>