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5" r:id="rId5"/>
    <p:sldId id="261" r:id="rId6"/>
    <p:sldId id="266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55485-4C44-4AE6-93E6-9DAA64591A6C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5AD436-4A9E-4BB7-B6F4-17476B9975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55485-4C44-4AE6-93E6-9DAA64591A6C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5AD436-4A9E-4BB7-B6F4-17476B997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55485-4C44-4AE6-93E6-9DAA64591A6C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5AD436-4A9E-4BB7-B6F4-17476B997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55485-4C44-4AE6-93E6-9DAA64591A6C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5AD436-4A9E-4BB7-B6F4-17476B997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55485-4C44-4AE6-93E6-9DAA64591A6C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5AD436-4A9E-4BB7-B6F4-17476B9975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55485-4C44-4AE6-93E6-9DAA64591A6C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5AD436-4A9E-4BB7-B6F4-17476B997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55485-4C44-4AE6-93E6-9DAA64591A6C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5AD436-4A9E-4BB7-B6F4-17476B997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55485-4C44-4AE6-93E6-9DAA64591A6C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5AD436-4A9E-4BB7-B6F4-17476B997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55485-4C44-4AE6-93E6-9DAA64591A6C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5AD436-4A9E-4BB7-B6F4-17476B9975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55485-4C44-4AE6-93E6-9DAA64591A6C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5AD436-4A9E-4BB7-B6F4-17476B997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55485-4C44-4AE6-93E6-9DAA64591A6C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5AD436-4A9E-4BB7-B6F4-17476B9975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8855485-4C44-4AE6-93E6-9DAA64591A6C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35AD436-4A9E-4BB7-B6F4-17476B9975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4678" y="285728"/>
            <a:ext cx="3850772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Зоркий глаз</a:t>
            </a:r>
            <a:endParaRPr lang="ru-RU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Picture 2" descr="http://www.playing-field.ru/img/2015/051918/4557649"/>
          <p:cNvPicPr>
            <a:picLocks noChangeAspect="1" noChangeArrowheads="1"/>
          </p:cNvPicPr>
          <p:nvPr/>
        </p:nvPicPr>
        <p:blipFill>
          <a:blip r:embed="rId2"/>
          <a:srcRect l="4546" t="5454" r="59091" b="5454"/>
          <a:stretch>
            <a:fillRect/>
          </a:stretch>
        </p:blipFill>
        <p:spPr bwMode="auto">
          <a:xfrm>
            <a:off x="6357950" y="2071677"/>
            <a:ext cx="1785950" cy="364631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500166" y="1928802"/>
            <a:ext cx="4316310" cy="397031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600" dirty="0"/>
              <a:t> </a:t>
            </a:r>
            <a:r>
              <a:rPr lang="ru-RU" sz="3600" dirty="0" smtClean="0"/>
              <a:t>восклицательное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/>
              <a:t> повествовательное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/>
              <a:t> сложное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/>
              <a:t> обстоятельство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/>
              <a:t> дополнение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/>
              <a:t> определение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/>
              <a:t> подлежащее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00166" y="1928802"/>
            <a:ext cx="4357718" cy="400052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071538" y="357166"/>
            <a:ext cx="185738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ветер</a:t>
            </a:r>
            <a:endParaRPr lang="ru-RU" sz="3600" dirty="0"/>
          </a:p>
        </p:txBody>
      </p:sp>
      <p:sp>
        <p:nvSpPr>
          <p:cNvPr id="3" name="Овал 2"/>
          <p:cNvSpPr/>
          <p:nvPr/>
        </p:nvSpPr>
        <p:spPr>
          <a:xfrm>
            <a:off x="2500298" y="335756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и</a:t>
            </a:r>
            <a:endParaRPr lang="ru-RU" sz="3600" dirty="0"/>
          </a:p>
        </p:txBody>
      </p:sp>
      <p:sp>
        <p:nvSpPr>
          <p:cNvPr id="4" name="Овал 3"/>
          <p:cNvSpPr/>
          <p:nvPr/>
        </p:nvSpPr>
        <p:spPr>
          <a:xfrm>
            <a:off x="4500562" y="428604"/>
            <a:ext cx="214314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гулять</a:t>
            </a:r>
          </a:p>
          <a:p>
            <a:pPr algn="ctr"/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978600" y="4455068"/>
            <a:ext cx="314327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раздутый</a:t>
            </a:r>
            <a:endParaRPr lang="ru-RU" sz="3600" dirty="0"/>
          </a:p>
        </p:txBody>
      </p:sp>
      <p:sp>
        <p:nvSpPr>
          <p:cNvPr id="6" name="Овал 5"/>
          <p:cNvSpPr/>
          <p:nvPr/>
        </p:nvSpPr>
        <p:spPr>
          <a:xfrm>
            <a:off x="5715008" y="3500438"/>
            <a:ext cx="3143272" cy="12715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кораблик</a:t>
            </a:r>
            <a:endParaRPr lang="ru-RU" sz="3600" dirty="0"/>
          </a:p>
        </p:txBody>
      </p:sp>
      <p:sp>
        <p:nvSpPr>
          <p:cNvPr id="7" name="Овал 6"/>
          <p:cNvSpPr/>
          <p:nvPr/>
        </p:nvSpPr>
        <p:spPr>
          <a:xfrm>
            <a:off x="3500430" y="2786058"/>
            <a:ext cx="235745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бежать</a:t>
            </a:r>
            <a:endParaRPr lang="ru-RU" sz="3600" dirty="0"/>
          </a:p>
        </p:txBody>
      </p:sp>
      <p:sp>
        <p:nvSpPr>
          <p:cNvPr id="8" name="Овал 7"/>
          <p:cNvSpPr/>
          <p:nvPr/>
        </p:nvSpPr>
        <p:spPr>
          <a:xfrm>
            <a:off x="1142976" y="4357694"/>
            <a:ext cx="157163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себе</a:t>
            </a:r>
            <a:endParaRPr lang="ru-RU" sz="3600" dirty="0"/>
          </a:p>
        </p:txBody>
      </p:sp>
      <p:sp>
        <p:nvSpPr>
          <p:cNvPr id="9" name="Овал 8"/>
          <p:cNvSpPr/>
          <p:nvPr/>
        </p:nvSpPr>
        <p:spPr>
          <a:xfrm>
            <a:off x="5443744" y="5554095"/>
            <a:ext cx="105708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на</a:t>
            </a:r>
            <a:endParaRPr lang="ru-RU" sz="3600" dirty="0"/>
          </a:p>
        </p:txBody>
      </p:sp>
      <p:sp>
        <p:nvSpPr>
          <p:cNvPr id="10" name="Овал 9"/>
          <p:cNvSpPr/>
          <p:nvPr/>
        </p:nvSpPr>
        <p:spPr>
          <a:xfrm>
            <a:off x="7500958" y="5214950"/>
            <a:ext cx="120015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он</a:t>
            </a:r>
            <a:endParaRPr lang="ru-RU" sz="3600" dirty="0"/>
          </a:p>
        </p:txBody>
      </p:sp>
      <p:sp>
        <p:nvSpPr>
          <p:cNvPr id="11" name="Овал 10"/>
          <p:cNvSpPr/>
          <p:nvPr/>
        </p:nvSpPr>
        <p:spPr>
          <a:xfrm>
            <a:off x="5572132" y="1357298"/>
            <a:ext cx="3357554" cy="1200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подгонять</a:t>
            </a:r>
            <a:endParaRPr lang="ru-RU" sz="3600" dirty="0"/>
          </a:p>
        </p:txBody>
      </p:sp>
      <p:sp>
        <p:nvSpPr>
          <p:cNvPr id="13" name="Овал 12"/>
          <p:cNvSpPr/>
          <p:nvPr/>
        </p:nvSpPr>
        <p:spPr>
          <a:xfrm>
            <a:off x="3786182" y="5715016"/>
            <a:ext cx="105708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на</a:t>
            </a:r>
            <a:endParaRPr lang="ru-RU" sz="3600" dirty="0"/>
          </a:p>
        </p:txBody>
      </p:sp>
      <p:sp>
        <p:nvSpPr>
          <p:cNvPr id="14" name="Овал 13"/>
          <p:cNvSpPr/>
          <p:nvPr/>
        </p:nvSpPr>
        <p:spPr>
          <a:xfrm>
            <a:off x="2571736" y="1357298"/>
            <a:ext cx="228601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волны</a:t>
            </a:r>
            <a:endParaRPr lang="ru-RU" sz="3600" dirty="0"/>
          </a:p>
        </p:txBody>
      </p:sp>
      <p:sp>
        <p:nvSpPr>
          <p:cNvPr id="15" name="Овал 14"/>
          <p:cNvSpPr/>
          <p:nvPr/>
        </p:nvSpPr>
        <p:spPr>
          <a:xfrm>
            <a:off x="6786578" y="214290"/>
            <a:ext cx="235742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 паруса</a:t>
            </a:r>
          </a:p>
          <a:p>
            <a:pPr algn="ctr"/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1071538" y="2285992"/>
            <a:ext cx="185738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море</a:t>
            </a:r>
            <a:endParaRPr lang="ru-RU" sz="3600" dirty="0"/>
          </a:p>
        </p:txBody>
      </p:sp>
      <p:sp>
        <p:nvSpPr>
          <p:cNvPr id="17" name="Овал 16"/>
          <p:cNvSpPr/>
          <p:nvPr/>
        </p:nvSpPr>
        <p:spPr>
          <a:xfrm>
            <a:off x="1857356" y="5643578"/>
            <a:ext cx="105708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7" y="1142984"/>
            <a:ext cx="7643866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i="1" dirty="0" smtClean="0"/>
              <a:t>Ветер на море гуляет и кораблик </a:t>
            </a:r>
          </a:p>
          <a:p>
            <a:r>
              <a:rPr lang="ru-RU" sz="3600" b="1" i="1" dirty="0"/>
              <a:t>п</a:t>
            </a:r>
            <a:r>
              <a:rPr lang="ru-RU" sz="3600" b="1" i="1" dirty="0" smtClean="0"/>
              <a:t>одгоняет он бежит себе в волнах на раздутых парусах</a:t>
            </a:r>
            <a:endParaRPr lang="ru-RU" sz="36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071538" y="1142984"/>
            <a:ext cx="7715304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i="1" dirty="0" smtClean="0"/>
              <a:t>Ветер на море гуляет и кораблик подгоняет</a:t>
            </a:r>
            <a:r>
              <a:rPr lang="ru-RU" sz="3600" b="1" i="1" dirty="0" smtClean="0">
                <a:solidFill>
                  <a:srgbClr val="FF0000"/>
                </a:solidFill>
              </a:rPr>
              <a:t>,</a:t>
            </a:r>
            <a:r>
              <a:rPr lang="ru-RU" sz="3600" b="1" i="1" dirty="0" smtClean="0"/>
              <a:t> он бежит себе в волнах на раздутых парусах</a:t>
            </a:r>
            <a:r>
              <a:rPr lang="ru-RU" sz="3600" b="1" i="1" dirty="0" smtClean="0">
                <a:solidFill>
                  <a:srgbClr val="FF0000"/>
                </a:solidFill>
              </a:rPr>
              <a:t>.</a:t>
            </a:r>
            <a:r>
              <a:rPr lang="ru-RU" sz="3600" b="1" i="1" dirty="0" smtClean="0"/>
              <a:t> </a:t>
            </a:r>
            <a:endParaRPr lang="ru-RU" sz="3600" b="1" i="1" dirty="0"/>
          </a:p>
        </p:txBody>
      </p:sp>
      <p:pic>
        <p:nvPicPr>
          <p:cNvPr id="2050" name="Picture 2" descr="http://content.foto.mail.ru/mail/kariatida72/4530/i-17548.jpg"/>
          <p:cNvPicPr>
            <a:picLocks noChangeAspect="1" noChangeArrowheads="1"/>
          </p:cNvPicPr>
          <p:nvPr/>
        </p:nvPicPr>
        <p:blipFill>
          <a:blip r:embed="rId2"/>
          <a:srcRect l="12500" t="9479" r="7143" b="36354"/>
          <a:stretch>
            <a:fillRect/>
          </a:stretch>
        </p:blipFill>
        <p:spPr bwMode="auto">
          <a:xfrm>
            <a:off x="3357554" y="3357562"/>
            <a:ext cx="3214710" cy="28575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1736" y="642918"/>
            <a:ext cx="5214974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 предложения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2786058"/>
            <a:ext cx="4000528" cy="1357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 простые</a:t>
            </a:r>
          </a:p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(1 грамматическая основа)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72066" y="2714620"/>
            <a:ext cx="3929090" cy="18573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  сложные </a:t>
            </a:r>
          </a:p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(2 и более грамматические основы)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 rot="1999868">
            <a:off x="3372187" y="169572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20383563">
            <a:off x="6158270" y="169572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2255337">
            <a:off x="5605925" y="461826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19876844">
            <a:off x="7349032" y="462826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714744" y="5572140"/>
            <a:ext cx="2357454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союзные</a:t>
            </a:r>
            <a:endParaRPr lang="ru-RU" sz="32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357950" y="5643578"/>
            <a:ext cx="2571736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бессоюзные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 animBg="1"/>
      <p:bldP spid="9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://static8.depositphotos.com/1006578/868/i/950/depositphotos_8684364-3d-man-with-question-and-exclamation-sig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73885" y="4929198"/>
            <a:ext cx="1928802" cy="1928802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57290" y="857232"/>
            <a:ext cx="700089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Белка песенки поёт и орешки всё грызёт.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Дверь тихонько отворилась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царевна очутилась в светлой горнице.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Старик ловил неводом рыбу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старуха пряла свою пряжу.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Тут во всём они признались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повинились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разрыдались.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714356"/>
            <a:ext cx="7406640" cy="1472184"/>
          </a:xfrm>
        </p:spPr>
        <p:txBody>
          <a:bodyPr>
            <a:noAutofit/>
          </a:bodyPr>
          <a:lstStyle/>
          <a:p>
            <a:r>
              <a:rPr lang="ru-RU" sz="4800" b="1" i="1" dirty="0" smtClean="0"/>
              <a:t>Синтаксический разбор сложного предложения</a:t>
            </a:r>
            <a:endParaRPr lang="ru-RU" sz="48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571480"/>
            <a:ext cx="7406640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9458" name="Picture 2" descr="http://previews.123rf.com/images/AlexBannykh/AlexBannykh0901/AlexBannykh090100011/4125987-Schoolboy-with-homework-Stock-Vector-homework-study-carto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357430"/>
            <a:ext cx="4037316" cy="4274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Чему должны научиться?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2000240"/>
            <a:ext cx="8072462" cy="228601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i="1" dirty="0" smtClean="0"/>
              <a:t>Научимся выполнять синтаксический разбор сложного предложения.</a:t>
            </a:r>
            <a:endParaRPr lang="ru-RU" sz="3600" i="1" dirty="0"/>
          </a:p>
        </p:txBody>
      </p:sp>
      <p:pic>
        <p:nvPicPr>
          <p:cNvPr id="18434" name="Picture 2" descr="http://player.myshared.ru/992072/data/images/img3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20076" y="4357694"/>
            <a:ext cx="1766370" cy="2433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857232"/>
            <a:ext cx="749808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prstTxWarp prst="textWave2">
              <a:avLst/>
            </a:prstTxWarp>
          </a:bodyPr>
          <a:lstStyle/>
          <a:p>
            <a:r>
              <a:rPr lang="ru-RU" b="1" i="1" dirty="0" smtClean="0"/>
              <a:t>Успешной работы, друзья!</a:t>
            </a:r>
            <a:endParaRPr lang="ru-RU" b="1" i="1" dirty="0"/>
          </a:p>
        </p:txBody>
      </p:sp>
      <p:pic>
        <p:nvPicPr>
          <p:cNvPr id="17410" name="Picture 2" descr="http://p2.s1.flirtic.com/photos/1/e/1/1e1e3787647.jpg?c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571744"/>
            <a:ext cx="4178061" cy="377983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217</TotalTime>
  <Words>144</Words>
  <Application>Microsoft Office PowerPoint</Application>
  <PresentationFormat>Экран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   Зоркий глаз</vt:lpstr>
      <vt:lpstr>Слайд 2</vt:lpstr>
      <vt:lpstr>Слайд 3</vt:lpstr>
      <vt:lpstr>Слайд 4</vt:lpstr>
      <vt:lpstr>Слайд 5</vt:lpstr>
      <vt:lpstr>Синтаксический разбор сложного предложения</vt:lpstr>
      <vt:lpstr>Чему должны научиться?</vt:lpstr>
      <vt:lpstr>Успешной работы, друзья!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Зоркий глаз</dc:title>
  <dc:creator>home</dc:creator>
  <cp:lastModifiedBy>home</cp:lastModifiedBy>
  <cp:revision>22</cp:revision>
  <dcterms:created xsi:type="dcterms:W3CDTF">2015-11-17T15:58:23Z</dcterms:created>
  <dcterms:modified xsi:type="dcterms:W3CDTF">2015-11-18T03:52:20Z</dcterms:modified>
</cp:coreProperties>
</file>