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91" r:id="rId2"/>
    <p:sldId id="332" r:id="rId3"/>
    <p:sldId id="297" r:id="rId4"/>
    <p:sldId id="293" r:id="rId5"/>
    <p:sldId id="329" r:id="rId6"/>
    <p:sldId id="330" r:id="rId7"/>
    <p:sldId id="298" r:id="rId8"/>
    <p:sldId id="331" r:id="rId9"/>
    <p:sldId id="294" r:id="rId10"/>
    <p:sldId id="302" r:id="rId11"/>
    <p:sldId id="310" r:id="rId12"/>
    <p:sldId id="325" r:id="rId13"/>
    <p:sldId id="301" r:id="rId14"/>
    <p:sldId id="315" r:id="rId15"/>
    <p:sldId id="311" r:id="rId16"/>
    <p:sldId id="314" r:id="rId17"/>
    <p:sldId id="312" r:id="rId18"/>
    <p:sldId id="316" r:id="rId19"/>
    <p:sldId id="313" r:id="rId20"/>
    <p:sldId id="317" r:id="rId21"/>
    <p:sldId id="318" r:id="rId22"/>
    <p:sldId id="320" r:id="rId23"/>
    <p:sldId id="319" r:id="rId24"/>
    <p:sldId id="322" r:id="rId25"/>
    <p:sldId id="321" r:id="rId26"/>
    <p:sldId id="306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C4B7F0-C977-469D-8FF3-3662844428F9}">
          <p14:sldIdLst>
            <p14:sldId id="291"/>
            <p14:sldId id="332"/>
            <p14:sldId id="297"/>
            <p14:sldId id="293"/>
            <p14:sldId id="329"/>
            <p14:sldId id="330"/>
            <p14:sldId id="298"/>
            <p14:sldId id="331"/>
            <p14:sldId id="294"/>
            <p14:sldId id="302"/>
            <p14:sldId id="310"/>
            <p14:sldId id="325"/>
            <p14:sldId id="301"/>
            <p14:sldId id="315"/>
            <p14:sldId id="311"/>
            <p14:sldId id="314"/>
            <p14:sldId id="312"/>
            <p14:sldId id="316"/>
            <p14:sldId id="313"/>
            <p14:sldId id="317"/>
            <p14:sldId id="318"/>
            <p14:sldId id="320"/>
            <p14:sldId id="319"/>
            <p14:sldId id="322"/>
            <p14:sldId id="321"/>
            <p14:sldId id="306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6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103" d="100"/>
          <a:sy n="103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AC255-179C-40DD-A50B-363D9048F678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F042-2D37-441C-A8E0-C81C92E8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F042-2D37-441C-A8E0-C81C92E849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7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7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6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2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8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7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2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0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2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/>
            </a:gs>
            <a:gs pos="32000">
              <a:srgbClr val="C2DAEE"/>
            </a:gs>
            <a:gs pos="56000">
              <a:srgbClr val="85C2FF"/>
            </a:gs>
            <a:gs pos="79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b9525a1c095d7414be5e9bed640e1c9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6250"/>
          <a:stretch/>
        </p:blipFill>
        <p:spPr bwMode="auto">
          <a:xfrm>
            <a:off x="-108520" y="-6927"/>
            <a:ext cx="9265243" cy="69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56" y="0"/>
            <a:ext cx="8849133" cy="7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Разговор о войне  1941-1945</a:t>
            </a:r>
            <a:endParaRPr lang="ru-RU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b9525a1c095d7414be5e9bed640e1c9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6250"/>
          <a:stretch/>
        </p:blipFill>
        <p:spPr bwMode="auto">
          <a:xfrm>
            <a:off x="-108520" y="-6927"/>
            <a:ext cx="9265243" cy="69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56" y="0"/>
            <a:ext cx="8849133" cy="7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Разговор о войне  1941-1945</a:t>
            </a:r>
            <a:endParaRPr lang="ru-RU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0-tub-ru.yandex.net/i?id=35f9381a565a4d9725b2c8686224853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b9525a1c095d7414be5e9bed640e1c9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6250"/>
          <a:stretch/>
        </p:blipFill>
        <p:spPr bwMode="auto">
          <a:xfrm>
            <a:off x="-108520" y="-6927"/>
            <a:ext cx="9265243" cy="69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56" y="0"/>
            <a:ext cx="8849133" cy="7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Разговор о войне  1941-1945</a:t>
            </a:r>
            <a:endParaRPr lang="ru-RU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m0-tub-ru.yandex.net/i?id=81e3785d26c018884eb84d9680d68f8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300"/>
            <a:ext cx="4429633" cy="69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m0-tub-ru.yandex.net/i?id=f7dc99371b2626e063d8972f822aba46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"/>
          <a:stretch/>
        </p:blipFill>
        <p:spPr bwMode="auto">
          <a:xfrm>
            <a:off x="-108520" y="-16946"/>
            <a:ext cx="9433048" cy="69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0-tub-ru.yandex.net/i?id=1acfc7b4dc6f3543f8a46abdc5ba07eb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-1758" r="-5273" b="1758"/>
          <a:stretch/>
        </p:blipFill>
        <p:spPr bwMode="auto">
          <a:xfrm>
            <a:off x="26576" y="-116514"/>
            <a:ext cx="9657991" cy="67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234b040d60d152bbc5601abea5b07e9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38" y="0"/>
            <a:ext cx="1008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im0-tub-ru.yandex.net/i?id=ecc6b1c0f1f637a54ee809cf8c546fe6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"/>
          <a:stretch/>
        </p:blipFill>
        <p:spPr bwMode="auto">
          <a:xfrm>
            <a:off x="-29314" y="0"/>
            <a:ext cx="9507883" cy="68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m0-tub-ru.yandex.net/i?id=d12df03ed69aa74d7d6e4ac8b89a1c4d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4432" r="4567" b="-2987"/>
          <a:stretch/>
        </p:blipFill>
        <p:spPr bwMode="auto">
          <a:xfrm>
            <a:off x="0" y="20782"/>
            <a:ext cx="9323512" cy="70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m0-tub-ru.yandex.net/i?id=88f59b7625370db2ed2a4b36e48b81a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576"/>
            <a:ext cx="9686925" cy="7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5" y="20547"/>
            <a:ext cx="9533703" cy="683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im0-tub-ru.yandex.net/i?id=38c9114e395fa10a8beabd0d5296451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011" y="0"/>
            <a:ext cx="10118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s://im0-tub-ru.yandex.net/i?id=0c965d535a981a964828c87b3c454d4a-sr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/>
          <a:stretch/>
        </p:blipFill>
        <p:spPr bwMode="auto">
          <a:xfrm>
            <a:off x="4982" y="0"/>
            <a:ext cx="9156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m0-tub-ru.yandex.net/i?id=8213449d0bf04969c67e2d42fd08c1b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0-tub-ru.yandex.net/i?id=0c965d535a981a964828c87b3c454d4a-sr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/>
          <a:stretch/>
        </p:blipFill>
        <p:spPr bwMode="auto">
          <a:xfrm>
            <a:off x="4982" y="0"/>
            <a:ext cx="9156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im0-tub-ru.yandex.net/i?id=45b7b35df53dc8eb36eba3abae01dd21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/>
          <a:stretch/>
        </p:blipFill>
        <p:spPr bwMode="auto">
          <a:xfrm>
            <a:off x="-35024" y="0"/>
            <a:ext cx="9599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s://im0-tub-ru.yandex.net/i?id=6fa35430f76e03d5242421783cfbbe5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75656"/>
            <a:ext cx="142875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2d32311f2bb08ac328945d96c8f8da9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"/>
            <a:ext cx="10304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gaupatriot.ru/wordpress/wp-content/uploads/2016/08/svyaz-pokolenij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gaupatriot.ru/wordpress/wp-content/uploads/2016/08/svyaz-pokolen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27" name="Picture 7" descr="https://im0-tub-ru.yandex.net/i?id=c8149a7e1a9c7e81bdd94991d9fab91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645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5" y="0"/>
            <a:ext cx="9266238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175" y="0"/>
            <a:ext cx="6039335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ДНЕМ ПОБЕДЫ !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3933056"/>
            <a:ext cx="37191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1941-1945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xn--e1abcgakjmf3afc5c8g.xn--p1ai/upload/main/9c3/9c3df6dcb8f489da38fe09ec0a348b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640" b="2082"/>
          <a:stretch/>
        </p:blipFill>
        <p:spPr bwMode="auto">
          <a:xfrm>
            <a:off x="-245324" y="-205146"/>
            <a:ext cx="9389324" cy="70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917a775fbfc9e881306af25dee203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525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2038" r="3152"/>
          <a:stretch/>
        </p:blipFill>
        <p:spPr bwMode="auto">
          <a:xfrm>
            <a:off x="0" y="608482"/>
            <a:ext cx="9144000" cy="569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b9525a1c095d7414be5e9bed640e1c9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6250"/>
          <a:stretch/>
        </p:blipFill>
        <p:spPr bwMode="auto">
          <a:xfrm>
            <a:off x="-108520" y="-6927"/>
            <a:ext cx="9265243" cy="69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56" y="0"/>
            <a:ext cx="8849133" cy="7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Разговор о войне  1941-1945</a:t>
            </a:r>
            <a:endParaRPr lang="ru-RU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http://900igr.net/datas/istorija/Deti-Leningrada/0004-004-Pomnite-kak-uvozili-na-katerakh-detej-v-tyl-a-fashistskie-samole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13472" r="51398" b="31813"/>
          <a:stretch/>
        </p:blipFill>
        <p:spPr bwMode="auto">
          <a:xfrm>
            <a:off x="704915" y="3846"/>
            <a:ext cx="7769193" cy="6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t="519" r="-1173" b="-519"/>
          <a:stretch/>
        </p:blipFill>
        <p:spPr bwMode="auto">
          <a:xfrm>
            <a:off x="0" y="-171400"/>
            <a:ext cx="9267245" cy="72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m0-tub-ru.yandex.net/i?id=1049871251b42edb28d6598a40a98c0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Пока мы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помним  прошлое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- у нас есть  будущее!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24</Words>
  <Application>Microsoft Office PowerPoint</Application>
  <PresentationFormat>Экран (4:3)</PresentationFormat>
  <Paragraphs>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 мы  помним  прошлое - у нас есть  будущее!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ДНЕМ ПОБЕДЫ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71</cp:revision>
  <dcterms:created xsi:type="dcterms:W3CDTF">2018-04-28T14:26:11Z</dcterms:created>
  <dcterms:modified xsi:type="dcterms:W3CDTF">2021-03-29T12:20:03Z</dcterms:modified>
</cp:coreProperties>
</file>