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9" r:id="rId8"/>
    <p:sldId id="271" r:id="rId9"/>
    <p:sldId id="270" r:id="rId10"/>
    <p:sldId id="268" r:id="rId11"/>
    <p:sldId id="261" r:id="rId12"/>
    <p:sldId id="263" r:id="rId13"/>
    <p:sldId id="262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BC43-8380-4065-9BB2-7ECC736EA5BB}" type="datetimeFigureOut">
              <a:rPr lang="ru-RU" smtClean="0"/>
              <a:pPr/>
              <a:t>07.06.2020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6CE91-6E0C-4276-984D-4B9E5073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928670"/>
            <a:ext cx="83582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Игрушка своими руками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21508" name="Picture 4" descr="https://avatars.mds.yandex.net/get-pdb/1942078/31135167-b64a-4aac-af34-8d03d9ba1211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03791">
            <a:off x="6078296" y="2539445"/>
            <a:ext cx="2588634" cy="1871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41895">
            <a:off x="702395" y="2516641"/>
            <a:ext cx="2403263" cy="1676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55000" dir="5400000" sy="-100000" algn="bl" rotWithShape="0"/>
          </a:effec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071678"/>
            <a:ext cx="2428100" cy="2421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5786454"/>
            <a:ext cx="8715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+mj-lt"/>
              </a:rPr>
              <a:t>Подготовила: Воспитатель Макаревич И.М.</a:t>
            </a:r>
            <a:endParaRPr lang="ru-RU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42910" y="500042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ФИЗКУЛЬТМИНУТКА</a:t>
            </a:r>
          </a:p>
          <a:p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Цок, цок, цок, цок! </a:t>
            </a:r>
          </a:p>
          <a:p>
            <a:r>
              <a:rPr lang="ru-RU" sz="2000" i="1" dirty="0" smtClean="0">
                <a:solidFill>
                  <a:srgbClr val="002060"/>
                </a:solidFill>
                <a:latin typeface="+mj-lt"/>
              </a:rPr>
              <a:t>(Детки поочередно топают ножками - то одной, то другой)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+mj-lt"/>
              </a:rPr>
            </a:b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Я лошадка - серый бок! </a:t>
            </a:r>
            <a:r>
              <a:rPr lang="ru-RU" sz="2000" i="1" dirty="0" smtClean="0">
                <a:solidFill>
                  <a:srgbClr val="002060"/>
                </a:solidFill>
                <a:latin typeface="+mj-lt"/>
              </a:rPr>
              <a:t>(Повороты, ручки на талии )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+mj-lt"/>
              </a:rPr>
            </a:b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Я копытцем постучу, </a:t>
            </a:r>
            <a:r>
              <a:rPr lang="ru-RU" sz="2000" i="1" dirty="0" smtClean="0">
                <a:solidFill>
                  <a:srgbClr val="002060"/>
                </a:solidFill>
                <a:latin typeface="+mj-lt"/>
              </a:rPr>
              <a:t>(Ходьба на месте.)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+mj-lt"/>
              </a:rPr>
            </a:b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Если хочешь - прокачу! </a:t>
            </a:r>
            <a:r>
              <a:rPr lang="ru-RU" sz="2000" i="1" dirty="0" smtClean="0">
                <a:solidFill>
                  <a:srgbClr val="002060"/>
                </a:solidFill>
                <a:latin typeface="+mj-lt"/>
              </a:rPr>
              <a:t>(Легкий бег на месте.)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+mj-lt"/>
              </a:rPr>
            </a:b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Посмотри, как я красива,</a:t>
            </a:r>
            <a:br>
              <a:rPr lang="ru-RU" sz="2000" dirty="0" smtClean="0">
                <a:solidFill>
                  <a:srgbClr val="002060"/>
                </a:solidFill>
                <a:latin typeface="+mj-lt"/>
              </a:rPr>
            </a:b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Хороши и хвост и грива. </a:t>
            </a:r>
            <a:r>
              <a:rPr lang="ru-RU" sz="2000" i="1" dirty="0" smtClean="0">
                <a:solidFill>
                  <a:srgbClr val="002060"/>
                </a:solidFill>
                <a:latin typeface="+mj-lt"/>
              </a:rPr>
              <a:t>(Взмахи ручками в одну и в другую сторону - показывают какая красивая лошадка)</a:t>
            </a: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+mj-lt"/>
              </a:rPr>
            </a:b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Цок, цок, цок, цок,</a:t>
            </a:r>
            <a:br>
              <a:rPr lang="ru-RU" sz="2000" dirty="0" smtClean="0">
                <a:solidFill>
                  <a:srgbClr val="002060"/>
                </a:solidFill>
                <a:latin typeface="+mj-lt"/>
              </a:rPr>
            </a:br>
            <a:r>
              <a:rPr lang="ru-RU" sz="2000" dirty="0" smtClean="0">
                <a:solidFill>
                  <a:srgbClr val="002060"/>
                </a:solidFill>
                <a:latin typeface="+mj-lt"/>
              </a:rPr>
              <a:t>Я лошадка - серый бок! </a:t>
            </a:r>
            <a:r>
              <a:rPr lang="ru-RU" sz="2000" i="1" dirty="0" smtClean="0">
                <a:solidFill>
                  <a:srgbClr val="002060"/>
                </a:solidFill>
                <a:latin typeface="+mj-lt"/>
              </a:rPr>
              <a:t>(Детки кружатся на месте)</a:t>
            </a:r>
            <a:endParaRPr lang="ru-RU" sz="2000" i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Picture 2" descr="https://avatars.mds.yandex.net/get-pdb/750514/b37a8c50-ed97-4e44-8259-729b5746038e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286256"/>
            <a:ext cx="2286016" cy="2321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71678"/>
            <a:ext cx="5725992" cy="4465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77609">
            <a:off x="3519288" y="759029"/>
            <a:ext cx="5119180" cy="2887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215074" y="4357694"/>
            <a:ext cx="29289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Шаг </a:t>
            </a:r>
            <a:r>
              <a:rPr lang="ru-RU" sz="2400" b="1" dirty="0" smtClean="0">
                <a:solidFill>
                  <a:srgbClr val="002060"/>
                </a:solidFill>
              </a:rPr>
              <a:t>5.</a:t>
            </a:r>
            <a:r>
              <a:rPr lang="ru-RU" sz="2400" dirty="0">
                <a:solidFill>
                  <a:srgbClr val="002060"/>
                </a:solidFill>
              </a:rPr>
              <a:t> Сделать дыроколом </a:t>
            </a:r>
            <a:r>
              <a:rPr lang="ru-RU" sz="2400" dirty="0" smtClean="0">
                <a:solidFill>
                  <a:srgbClr val="002060"/>
                </a:solidFill>
              </a:rPr>
              <a:t> 2 </a:t>
            </a:r>
            <a:r>
              <a:rPr lang="ru-RU" sz="2400" dirty="0">
                <a:solidFill>
                  <a:srgbClr val="002060"/>
                </a:solidFill>
              </a:rPr>
              <a:t>— 3 дырочки в области гривы и одну – в области хвоста.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1480"/>
            <a:ext cx="3214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Шаг </a:t>
            </a:r>
            <a:r>
              <a:rPr lang="ru-RU" sz="2400" b="1" dirty="0" smtClean="0">
                <a:solidFill>
                  <a:srgbClr val="002060"/>
                </a:solidFill>
              </a:rPr>
              <a:t>4.</a:t>
            </a:r>
            <a:r>
              <a:rPr lang="ru-RU" sz="2400" b="1" dirty="0">
                <a:solidFill>
                  <a:srgbClr val="002060"/>
                </a:solidFill>
              </a:rPr>
              <a:t> </a:t>
            </a:r>
            <a:r>
              <a:rPr lang="ru-RU" sz="2400" dirty="0">
                <a:solidFill>
                  <a:srgbClr val="002060"/>
                </a:solidFill>
              </a:rPr>
              <a:t>Нарезать пряжу для гривы и для хвоста.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85728"/>
            <a:ext cx="457436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57158" y="285728"/>
            <a:ext cx="371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Шаг 6. </a:t>
            </a:r>
            <a:r>
              <a:rPr lang="ru-RU" sz="2400" dirty="0">
                <a:solidFill>
                  <a:srgbClr val="002060"/>
                </a:solidFill>
              </a:rPr>
              <a:t>А на этом этапе мы будем учиться вязать узелки. С помощью крючка протянуть пряжу в дырочки и завязать узелки.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4000504"/>
            <a:ext cx="321471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Вот грива уже готова</a:t>
            </a:r>
            <a:r>
              <a:rPr lang="ru-RU" sz="2400" dirty="0" smtClean="0">
                <a:solidFill>
                  <a:srgbClr val="002060"/>
                </a:solidFill>
              </a:rPr>
              <a:t>!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Шаг </a:t>
            </a:r>
            <a:r>
              <a:rPr lang="ru-RU" sz="2400" b="1" dirty="0">
                <a:solidFill>
                  <a:srgbClr val="002060"/>
                </a:solidFill>
              </a:rPr>
              <a:t>7. </a:t>
            </a:r>
            <a:r>
              <a:rPr lang="ru-RU" sz="2400" dirty="0">
                <a:solidFill>
                  <a:srgbClr val="002060"/>
                </a:solidFill>
              </a:rPr>
              <a:t> Аналогично привязать хвост.</a:t>
            </a:r>
            <a:endParaRPr lang="ru-RU" sz="2400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90077"/>
            <a:ext cx="4872039" cy="380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857364"/>
            <a:ext cx="5794416" cy="4740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285728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Шаг 8. </a:t>
            </a:r>
            <a:r>
              <a:rPr lang="ru-RU" sz="2400" dirty="0">
                <a:solidFill>
                  <a:srgbClr val="002060"/>
                </a:solidFill>
              </a:rPr>
              <a:t>И последний шаг – лошади нужны ноги!  Возьмем прищепки. Их можно покрасить  тем же цветом, что и сама лошадка. А можно оставить такими, какие они есть. Прищепить прищепки к туловищу лошадки. И игрушка готова!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19793">
            <a:off x="1246249" y="2489822"/>
            <a:ext cx="5179105" cy="34525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142976" y="1428736"/>
            <a:ext cx="7429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Спасибо за ваши прекрасные работы!</a:t>
            </a:r>
          </a:p>
          <a:p>
            <a:pPr algn="r"/>
            <a:endParaRPr lang="ru-RU" sz="3200" b="1" dirty="0" smtClean="0">
              <a:solidFill>
                <a:srgbClr val="002060"/>
              </a:solidFill>
              <a:latin typeface="+mj-lt"/>
            </a:endParaRPr>
          </a:p>
          <a:p>
            <a:pPr algn="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Вы молодцы!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 descr="https://www.clipartmax.com/png/full/50-507852_child-kindergarten-clip-art-chil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643050"/>
            <a:ext cx="3802699" cy="464347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2143116"/>
            <a:ext cx="52864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Я люблю свою </a:t>
            </a:r>
            <a:r>
              <a:rPr lang="ru-RU" sz="2800" dirty="0" smtClean="0">
                <a:solidFill>
                  <a:srgbClr val="002060"/>
                </a:solidFill>
              </a:rPr>
              <a:t>_________,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Причешу ей </a:t>
            </a:r>
            <a:r>
              <a:rPr lang="ru-RU" sz="2800" dirty="0" smtClean="0">
                <a:solidFill>
                  <a:srgbClr val="002060"/>
                </a:solidFill>
              </a:rPr>
              <a:t>________</a:t>
            </a:r>
            <a:r>
              <a:rPr lang="ru-RU" sz="2800" dirty="0">
                <a:solidFill>
                  <a:srgbClr val="002060"/>
                </a:solidFill>
              </a:rPr>
              <a:t> гладко,</a:t>
            </a: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Гребешком приглажу </a:t>
            </a:r>
            <a:r>
              <a:rPr lang="ru-RU" sz="2800" dirty="0" smtClean="0">
                <a:solidFill>
                  <a:srgbClr val="002060"/>
                </a:solidFill>
              </a:rPr>
              <a:t>_______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И верхом </a:t>
            </a:r>
            <a:r>
              <a:rPr lang="ru-RU" sz="2800" dirty="0" smtClean="0">
                <a:solidFill>
                  <a:srgbClr val="002060"/>
                </a:solidFill>
              </a:rPr>
              <a:t>__________.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357166"/>
            <a:ext cx="7286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Игра «Подскажи словечко»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71538" y="21429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История возникновения игрушек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4578" name="Picture 2" descr="https://upload.wikimedia.org/wikipedia/commons/thumb/1/15/Little_horse_on_wheels_%28Ancient_greek_child%27s_Toy%29.jpg/800px-Little_horse_on_wheels_%28Ancient_greek_child%27s_Toy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928670"/>
            <a:ext cx="2597644" cy="2509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4572008"/>
            <a:ext cx="3163752" cy="1959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1" name="Picture 5" descr="Ответы Mail.ru: Когда появились такие игрушки ? (см.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143248"/>
            <a:ext cx="2484285" cy="1841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Picture 7" descr="Уходят детские мечты, а с ними и игрушки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86446" y="4572008"/>
            <a:ext cx="2801752" cy="1920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357554" y="928670"/>
            <a:ext cx="54292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Игрушка</a:t>
            </a:r>
            <a:r>
              <a:rPr lang="ru-RU" sz="1400" dirty="0">
                <a:solidFill>
                  <a:srgbClr val="002060"/>
                </a:solidFill>
              </a:rPr>
              <a:t> — предмет, предназначенный для игры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Игрушки известны человечеству с глубокой древности, они были обнаружены археологами при раскопках остатков древних цивилизаций. Игрушки, найденные при раскопках </a:t>
            </a:r>
            <a:r>
              <a:rPr lang="ru-RU" sz="1400" dirty="0" err="1">
                <a:solidFill>
                  <a:srgbClr val="002060"/>
                </a:solidFill>
              </a:rPr>
              <a:t>Индской</a:t>
            </a:r>
            <a:r>
              <a:rPr lang="ru-RU" sz="1400" dirty="0">
                <a:solidFill>
                  <a:srgbClr val="002060"/>
                </a:solidFill>
              </a:rPr>
              <a:t> цивилизации (3000—1500 до н. э.) включают маленькие повозки, свистки в виде птиц и игрушечных обезьянок, которые могут сползать по </a:t>
            </a:r>
            <a:r>
              <a:rPr lang="ru-RU" sz="1400" dirty="0" smtClean="0">
                <a:solidFill>
                  <a:srgbClr val="002060"/>
                </a:solidFill>
              </a:rPr>
              <a:t>верёвке.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>
                <a:solidFill>
                  <a:srgbClr val="002060"/>
                </a:solidFill>
              </a:rPr>
              <a:t>Игрушка </a:t>
            </a:r>
            <a:r>
              <a:rPr lang="ru-RU" sz="1400" dirty="0">
                <a:solidFill>
                  <a:srgbClr val="002060"/>
                </a:solidFill>
              </a:rPr>
              <a:t>в России до XVIII века называлась </a:t>
            </a:r>
            <a:r>
              <a:rPr lang="ru-RU" sz="1400" i="1" dirty="0">
                <a:solidFill>
                  <a:srgbClr val="002060"/>
                </a:solidFill>
              </a:rPr>
              <a:t>потеха</a:t>
            </a:r>
            <a:r>
              <a:rPr lang="ru-RU" sz="1400" dirty="0">
                <a:solidFill>
                  <a:srgbClr val="002060"/>
                </a:solidFill>
              </a:rPr>
              <a:t>, </a:t>
            </a:r>
            <a:r>
              <a:rPr lang="ru-RU" sz="1400" i="1" dirty="0" err="1">
                <a:solidFill>
                  <a:srgbClr val="002060"/>
                </a:solidFill>
              </a:rPr>
              <a:t>потешка</a:t>
            </a:r>
            <a:r>
              <a:rPr lang="ru-RU" sz="1400" dirty="0">
                <a:solidFill>
                  <a:srgbClr val="002060"/>
                </a:solidFill>
              </a:rPr>
              <a:t>. В Москве игрушки продавались в Овощном, Пряничном и Потешном рядах, или изготовлялись дома. Игрушки — деревянные фигурки: лошадки, барашки, козлики, птички, медведи, петушки, собаки, львы, мужички, немки (куклы); деревянные и глиняные сосуды, игрушечными ковшики, </a:t>
            </a:r>
            <a:r>
              <a:rPr lang="ru-RU" sz="1400" dirty="0" smtClean="0">
                <a:solidFill>
                  <a:srgbClr val="002060"/>
                </a:solidFill>
              </a:rPr>
              <a:t>стаканы</a:t>
            </a:r>
            <a:r>
              <a:rPr lang="ru-RU" sz="1400" dirty="0">
                <a:solidFill>
                  <a:srgbClr val="002060"/>
                </a:solidFill>
              </a:rPr>
              <a:t>.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В царской семье мальчикам к концу первого года жизни дарили деревянную лошадку с седлом, уздечкой и стременами. Вероятно, это традиция осталась от обряда сажания на живого коня.</a:t>
            </a:r>
            <a:endParaRPr lang="ru-RU" sz="14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85852" y="1571612"/>
            <a:ext cx="6500858" cy="4796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00166" y="500042"/>
            <a:ext cx="59293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Шаг 1. </a:t>
            </a:r>
            <a:r>
              <a:rPr lang="ru-RU" sz="2400" dirty="0">
                <a:solidFill>
                  <a:srgbClr val="002060"/>
                </a:solidFill>
              </a:rPr>
              <a:t> Вырезать по шаблону деталь лошадки из картона.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071537" y="1928802"/>
            <a:ext cx="6715172" cy="4400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2976" y="428604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Шаг 2.</a:t>
            </a:r>
            <a:r>
              <a:rPr lang="ru-RU" sz="2400" dirty="0">
                <a:solidFill>
                  <a:srgbClr val="002060"/>
                </a:solidFill>
              </a:rPr>
              <a:t> Краской-штампом покрасить деталь с двух сторон. Штамп передвигать сверху вниз отрывисто, имитируя  волокна шерсти.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643050"/>
            <a:ext cx="6305169" cy="4548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643042" y="500042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Шаг 3. </a:t>
            </a:r>
            <a:r>
              <a:rPr lang="ru-RU" sz="2400" dirty="0">
                <a:solidFill>
                  <a:srgbClr val="002060"/>
                </a:solidFill>
              </a:rPr>
              <a:t>Нарисовать глаз, точку на носу (ноздрю) и уздечку.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285852" y="285728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Пока наша лошадка сохнет, мы с вами поиграем в игру: «Кто спрятался»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357298"/>
            <a:ext cx="4500594" cy="465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s://avatars.mds.yandex.net/get-pdb/909209/96368a07-eb3e-42e7-a924-99ebc718371f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290"/>
            <a:ext cx="6786610" cy="6227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57422" y="285728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Игра «Обведи по точкам»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57290" y="428604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Игра «Найди 5 отличий»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8808250" cy="542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106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14</cp:revision>
  <dcterms:created xsi:type="dcterms:W3CDTF">2020-06-06T09:17:01Z</dcterms:created>
  <dcterms:modified xsi:type="dcterms:W3CDTF">2020-06-07T08:02:31Z</dcterms:modified>
</cp:coreProperties>
</file>