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6" r:id="rId4"/>
    <p:sldId id="258" r:id="rId5"/>
    <p:sldId id="259" r:id="rId6"/>
    <p:sldId id="261" r:id="rId7"/>
    <p:sldId id="257" r:id="rId8"/>
    <p:sldId id="264" r:id="rId9"/>
    <p:sldId id="265" r:id="rId10"/>
    <p:sldId id="270" r:id="rId11"/>
    <p:sldId id="266" r:id="rId12"/>
    <p:sldId id="267" r:id="rId13"/>
    <p:sldId id="269" r:id="rId14"/>
    <p:sldId id="268" r:id="rId15"/>
    <p:sldId id="271" r:id="rId16"/>
    <p:sldId id="273" r:id="rId17"/>
    <p:sldId id="272" r:id="rId18"/>
    <p:sldId id="274" r:id="rId19"/>
    <p:sldId id="263" r:id="rId20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32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3138F-29EB-4D8E-91BE-B8A164FA90C2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55CFA-1D88-455A-AA84-8179BF3C9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86659-06B3-4493-B0FF-4442B11648EB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F8A93-B5DC-41EA-A057-13631833F9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58F3A-615E-4115-9201-E8A9A9C83866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4C41B-6802-4FC7-AC7F-CF6BFF48D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EEB4E-E310-4615-AEF7-0AFA684E9CD3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8036C-A70E-4DD6-A69B-DF65355751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02C5F-5EB4-4A89-B151-349E09B3A44D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19BBC-B9EB-4466-A6F3-00188167F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9C44-DAD9-439E-A3FD-81C575D5DA2A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AF61-F56B-4EF4-9369-B5ED265FF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505BA-FF5E-4FF8-9A19-722D38496518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696F-BB87-4533-831B-9AADC3F89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DF5E2-8B7A-41BA-A7F5-3A408ECBAA80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8CB0E-7F1C-4543-893E-A04F1AF44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85694-E8D0-4E15-B61A-5CB627E4CAC7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3CEE9-0F80-4460-A15E-A5B186324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D00A7-7EA6-429F-B06D-2FAB832FCD3D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E9CE9-D036-40B1-A8BD-707C32FF4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A440-F3B7-4830-9220-75503B033053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207D6-27A2-4512-9AEB-44A7B94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t="-9000" r="-3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49FDD4-2A96-468B-847F-8EA6DDFCC2A9}" type="datetimeFigureOut">
              <a:rPr lang="ru-RU"/>
              <a:pPr>
                <a:defRPr/>
              </a:pPr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7521D9-FA8A-4800-85A2-672579E69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275" y="671513"/>
            <a:ext cx="4903788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133975" y="671513"/>
            <a:ext cx="7280275" cy="53165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7200" b="1" dirty="0">
                <a:solidFill>
                  <a:schemeClr val="bg1"/>
                </a:solidFill>
                <a:effectLst>
                  <a:outerShdw blurRad="50800" dist="39002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СКАЗКА – ЛОЖЬ,</a:t>
            </a:r>
            <a:endParaRPr lang="ru-RU" sz="11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7200" b="1" dirty="0">
                <a:solidFill>
                  <a:schemeClr val="bg1"/>
                </a:solidFill>
                <a:effectLst>
                  <a:outerShdw blurRad="50800" dist="39002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 В НЕЙ </a:t>
            </a:r>
            <a:r>
              <a:rPr lang="ru-RU" sz="7200" b="1" dirty="0">
                <a:solidFill>
                  <a:schemeClr val="bg1"/>
                </a:solidFill>
                <a:effectLst>
                  <a:outerShdw blurRad="50800" dist="39002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НАМЁК…</a:t>
            </a:r>
            <a:endParaRPr lang="ru-RU" sz="11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593975" y="5434013"/>
            <a:ext cx="44846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Чем закончилась сказка?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957263" y="1382713"/>
            <a:ext cx="75485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Кто так говорил: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Чего тебе надобно, старче?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716463" y="3152775"/>
            <a:ext cx="67643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попросила старуха в первый раз?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12263" y="812800"/>
            <a:ext cx="1585912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4225" y="2559050"/>
            <a:ext cx="1922463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Прямоугольник 9"/>
          <p:cNvSpPr>
            <a:spLocks noChangeArrowheads="1"/>
          </p:cNvSpPr>
          <p:nvPr/>
        </p:nvSpPr>
        <p:spPr bwMode="auto">
          <a:xfrm>
            <a:off x="2909888" y="146050"/>
            <a:ext cx="607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Задание: 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Хорошо ли вы знаете 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Сказку о рыбаке и рыбке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>
              <a:latin typeface="Calibri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6788" y="3960813"/>
            <a:ext cx="2378075" cy="262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33375" y="793750"/>
            <a:ext cx="1136491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царе Салтане, о сыне его славном и могучем богатыре князе Гвидоне Салтановиче и о прекрасной царевне Лебеди</a:t>
            </a:r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Мы называем эту сказку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царе Салтане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609600" y="331788"/>
            <a:ext cx="8375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Ещё одна сказка А.С. Пушкина имеет очень длинное название.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722313" y="3205163"/>
            <a:ext cx="5672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вы, конечно знаете  начало этой сказки: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479675" y="4102100"/>
            <a:ext cx="42116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Три девицы под окном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Пряли поздно вечерком.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«Кабы я была царица, —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Говорит одна девица…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56588" y="1862138"/>
            <a:ext cx="3644900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1739900" y="379413"/>
            <a:ext cx="928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мёртвой царевне и о семи богатырях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3150" y="1363663"/>
            <a:ext cx="3851275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Прямоугольник 4"/>
          <p:cNvSpPr>
            <a:spLocks noChangeArrowheads="1"/>
          </p:cNvSpPr>
          <p:nvPr/>
        </p:nvSpPr>
        <p:spPr bwMode="auto">
          <a:xfrm>
            <a:off x="6900863" y="1363663"/>
            <a:ext cx="4572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Царь с царицею простился,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путь-дорогу снарядился,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царица у окна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Села ждать его одна.</a:t>
            </a:r>
          </a:p>
        </p:txBody>
      </p:sp>
      <p:pic>
        <p:nvPicPr>
          <p:cNvPr id="24581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84925" y="3149600"/>
            <a:ext cx="4476750" cy="343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9600" y="1087438"/>
            <a:ext cx="6110288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Прямоугольник 4"/>
          <p:cNvSpPr>
            <a:spLocks noChangeArrowheads="1"/>
          </p:cNvSpPr>
          <p:nvPr/>
        </p:nvSpPr>
        <p:spPr bwMode="auto">
          <a:xfrm>
            <a:off x="942975" y="2336800"/>
            <a:ext cx="4470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«Свет мои, зеркальце! скажи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 всю правду доложи: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 ль на свете всех милее,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Всех румяней и белее?»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3440113" y="350838"/>
            <a:ext cx="609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Сказка о золотом петушке</a:t>
            </a:r>
            <a:r>
              <a:rPr lang="en-US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538" y="1143000"/>
            <a:ext cx="395922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6677025" y="1262063"/>
            <a:ext cx="465931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Негде, в тридевятом царстве,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тридесятом государстве,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Жил-был славный царь Дадон.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Смолоду был грозен он</a:t>
            </a:r>
          </a:p>
        </p:txBody>
      </p:sp>
      <p:pic>
        <p:nvPicPr>
          <p:cNvPr id="26629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5825" y="3057525"/>
            <a:ext cx="518160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2"/>
          <p:cNvSpPr>
            <a:spLocks noChangeArrowheads="1"/>
          </p:cNvSpPr>
          <p:nvPr/>
        </p:nvSpPr>
        <p:spPr bwMode="auto">
          <a:xfrm>
            <a:off x="2486025" y="371475"/>
            <a:ext cx="74850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chemeClr val="bg1"/>
                </a:solidFill>
                <a:latin typeface="Helvetica Neue"/>
              </a:rPr>
              <a:t>Задание </a:t>
            </a:r>
            <a:r>
              <a:rPr lang="en-US" sz="3200" b="1">
                <a:solidFill>
                  <a:schemeClr val="bg1"/>
                </a:solidFill>
                <a:latin typeface="Helvetica Neue"/>
              </a:rPr>
              <a:t>“</a:t>
            </a:r>
            <a:r>
              <a:rPr lang="ru-RU" sz="3200" b="1">
                <a:solidFill>
                  <a:schemeClr val="bg1"/>
                </a:solidFill>
                <a:latin typeface="Helvetica Neue"/>
              </a:rPr>
              <a:t>Продолжи предложение</a:t>
            </a:r>
            <a:r>
              <a:rPr lang="en-US" sz="3200" b="1">
                <a:solidFill>
                  <a:schemeClr val="bg1"/>
                </a:solidFill>
                <a:latin typeface="Helvetica Neue"/>
              </a:rPr>
              <a:t>”</a:t>
            </a:r>
            <a:r>
              <a:rPr lang="ru-RU" sz="3200" b="1">
                <a:solidFill>
                  <a:schemeClr val="bg1"/>
                </a:solidFill>
                <a:latin typeface="Helvetica Neue"/>
              </a:rPr>
              <a:t>: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1147763" y="1373188"/>
            <a:ext cx="60960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Жил старик со своею старухой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самого синего …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Прямоугольник 4"/>
          <p:cNvSpPr>
            <a:spLocks noChangeArrowheads="1"/>
          </p:cNvSpPr>
          <p:nvPr/>
        </p:nvSpPr>
        <p:spPr bwMode="auto">
          <a:xfrm>
            <a:off x="8447088" y="1695450"/>
            <a:ext cx="828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моря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1147763" y="2468563"/>
            <a:ext cx="6096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днем и ночью кот ученый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ходит по цепи …</a:t>
            </a:r>
          </a:p>
        </p:txBody>
      </p:sp>
      <p:sp>
        <p:nvSpPr>
          <p:cNvPr id="27654" name="Прямоугольник 6"/>
          <p:cNvSpPr>
            <a:spLocks noChangeArrowheads="1"/>
          </p:cNvSpPr>
          <p:nvPr/>
        </p:nvSpPr>
        <p:spPr bwMode="auto">
          <a:xfrm>
            <a:off x="8447088" y="2608263"/>
            <a:ext cx="1354137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кругом</a:t>
            </a:r>
            <a:r>
              <a:rPr lang="ru-RU">
                <a:latin typeface="Calibri" pitchFamily="34" charset="0"/>
              </a:rPr>
              <a:t/>
            </a:r>
            <a:br>
              <a:rPr lang="ru-RU">
                <a:latin typeface="Calibri" pitchFamily="34" charset="0"/>
              </a:rPr>
            </a:br>
            <a:endParaRPr lang="ru-RU">
              <a:latin typeface="Calibri" pitchFamily="34" charset="0"/>
            </a:endParaRPr>
          </a:p>
        </p:txBody>
      </p:sp>
      <p:sp>
        <p:nvSpPr>
          <p:cNvPr id="27655" name="Прямоугольник 7"/>
          <p:cNvSpPr>
            <a:spLocks noChangeArrowheads="1"/>
          </p:cNvSpPr>
          <p:nvPr/>
        </p:nvSpPr>
        <p:spPr bwMode="auto">
          <a:xfrm>
            <a:off x="1089025" y="3762375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Белка песенки поет, да орешки все …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Прямоугольник 8"/>
          <p:cNvSpPr>
            <a:spLocks noChangeArrowheads="1"/>
          </p:cNvSpPr>
          <p:nvPr/>
        </p:nvSpPr>
        <p:spPr bwMode="auto">
          <a:xfrm>
            <a:off x="8447088" y="3797300"/>
            <a:ext cx="1063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грызет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7657" name="Прямоугольник 9"/>
          <p:cNvSpPr>
            <a:spLocks noChangeArrowheads="1"/>
          </p:cNvSpPr>
          <p:nvPr/>
        </p:nvSpPr>
        <p:spPr bwMode="auto">
          <a:xfrm>
            <a:off x="1230313" y="5014913"/>
            <a:ext cx="6096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Три девицы под окном,</a:t>
            </a:r>
            <a:b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Пряли поздно …</a:t>
            </a:r>
          </a:p>
        </p:txBody>
      </p:sp>
      <p:sp>
        <p:nvSpPr>
          <p:cNvPr id="27658" name="Прямоугольник 10"/>
          <p:cNvSpPr>
            <a:spLocks noChangeArrowheads="1"/>
          </p:cNvSpPr>
          <p:nvPr/>
        </p:nvSpPr>
        <p:spPr bwMode="auto">
          <a:xfrm>
            <a:off x="8447088" y="5383213"/>
            <a:ext cx="1379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вечерком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069138" y="3595688"/>
            <a:ext cx="3425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рыбаке и рыбке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6575" y="1319213"/>
            <a:ext cx="3970338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Прямоугольник 5"/>
          <p:cNvSpPr>
            <a:spLocks noChangeArrowheads="1"/>
          </p:cNvSpPr>
          <p:nvPr/>
        </p:nvSpPr>
        <p:spPr bwMode="auto">
          <a:xfrm>
            <a:off x="1617663" y="404813"/>
            <a:ext cx="102695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FF"/>
                </a:solidFill>
                <a:latin typeface="Helvetica Neue"/>
              </a:rPr>
              <a:t>Задание </a:t>
            </a:r>
            <a:r>
              <a:rPr lang="en-US" sz="3200" b="1">
                <a:solidFill>
                  <a:srgbClr val="FFFFFF"/>
                </a:solidFill>
                <a:latin typeface="Helvetica Neue"/>
              </a:rPr>
              <a:t>“</a:t>
            </a:r>
            <a:r>
              <a:rPr lang="ru-RU" sz="3200" b="1">
                <a:solidFill>
                  <a:srgbClr val="FFFFFF"/>
                </a:solidFill>
                <a:latin typeface="Helvetica Neue"/>
              </a:rPr>
              <a:t>Угадай сказку по её иллюстрации</a:t>
            </a:r>
            <a:r>
              <a:rPr lang="en-US" sz="3200" b="1">
                <a:solidFill>
                  <a:srgbClr val="FFFFFF"/>
                </a:solidFill>
                <a:latin typeface="Helvetica Neue"/>
              </a:rPr>
              <a:t>”</a:t>
            </a:r>
            <a:r>
              <a:rPr lang="ru-RU" sz="3200" b="1">
                <a:solidFill>
                  <a:srgbClr val="FFFFFF"/>
                </a:solidFill>
                <a:latin typeface="Helvetica Neue"/>
              </a:rPr>
              <a:t>: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089400" y="6156325"/>
            <a:ext cx="3960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FF"/>
                </a:solidFill>
                <a:latin typeface="Helvetica Neue"/>
              </a:rPr>
              <a:t>“</a:t>
            </a:r>
            <a:r>
              <a:rPr lang="ru-RU" sz="2400" b="1">
                <a:solidFill>
                  <a:srgbClr val="FFFFFF"/>
                </a:solidFill>
                <a:latin typeface="Helvetica Neue"/>
              </a:rPr>
              <a:t>Сказка о царе Салтане</a:t>
            </a:r>
            <a:r>
              <a:rPr lang="en-US" sz="2400" b="1">
                <a:solidFill>
                  <a:srgbClr val="FFFFFF"/>
                </a:solidFill>
                <a:latin typeface="Helvetica Neue"/>
              </a:rPr>
              <a:t>”</a:t>
            </a:r>
            <a:endParaRPr lang="ru-RU" sz="2400">
              <a:latin typeface="Calibri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1600" y="576263"/>
            <a:ext cx="6858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5025" y="911225"/>
            <a:ext cx="8402638" cy="472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324225" y="5921375"/>
            <a:ext cx="6226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мёртвой царевне и семи богатырях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3294063" y="511175"/>
            <a:ext cx="55197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Книги по сказкам Пушкина </a:t>
            </a:r>
            <a:endParaRPr lang="ru-RU" sz="3200">
              <a:latin typeface="Calibri" pitchFamily="34" charset="0"/>
            </a:endParaRPr>
          </a:p>
        </p:txBody>
      </p:sp>
      <p:pic>
        <p:nvPicPr>
          <p:cNvPr id="31747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1916113"/>
            <a:ext cx="27813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740547">
            <a:off x="963613" y="1338263"/>
            <a:ext cx="25241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17738">
            <a:off x="8599488" y="1352550"/>
            <a:ext cx="2867025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292100" y="450850"/>
            <a:ext cx="67167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Александр Сергеевич Пушкин родился в небогатой дворянской семье в Москве 6 июня 1799 года. Его прадед, </a:t>
            </a:r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Абрам (Ибрагим) Петрович Ганнибал, родился в 1696 году в Эфиопии, которая находится в Африке.</a:t>
            </a:r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292100" y="2543175"/>
            <a:ext cx="7056438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Маленьким его привезли в Турцию. А когда Петр I захотел иметь при себе «арапчонка», маленького Ибрагима подарили русскому царю. Ибрагима вместе с братом вывезли в Россию и представили Петру, которому мальчишка пришелся по душе. Долгие годы царь практически не расставался с «арапчонком», ставшим его личным секретарем и ординарцем.</a:t>
            </a:r>
          </a:p>
        </p:txBody>
      </p:sp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520700" y="5892800"/>
            <a:ext cx="5667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Поэт очень гордился своим дедушкой.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3"/>
          <p:cNvSpPr>
            <a:spLocks noChangeArrowheads="1"/>
          </p:cNvSpPr>
          <p:nvPr/>
        </p:nvSpPr>
        <p:spPr bwMode="auto">
          <a:xfrm>
            <a:off x="6989763" y="215900"/>
            <a:ext cx="3627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Мать поэта – </a:t>
            </a:r>
          </a:p>
          <a:p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Надежда Осиповна Пушкина (Ганнибал).</a:t>
            </a:r>
            <a:endParaRPr lang="ru-RU">
              <a:latin typeface="Calibri" pitchFamily="34" charset="0"/>
            </a:endParaRPr>
          </a:p>
        </p:txBody>
      </p:sp>
      <p:sp>
        <p:nvSpPr>
          <p:cNvPr id="15363" name="Прямоугольник 4"/>
          <p:cNvSpPr>
            <a:spLocks noChangeArrowheads="1"/>
          </p:cNvSpPr>
          <p:nvPr/>
        </p:nvSpPr>
        <p:spPr bwMode="auto">
          <a:xfrm>
            <a:off x="5973763" y="1722438"/>
            <a:ext cx="56610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Надежда Осиповна была внучкой  Абрама Петровича Ганнибала. Она получила хорошее образование, была весёлой, жизнерадостной и свободно чувствовала себя в светском обществе. Окружающие восхищались её красотой, называли прекрасной креолкой, подчёркивая необычное происхождение девушки.</a:t>
            </a:r>
          </a:p>
        </p:txBody>
      </p:sp>
      <p:sp>
        <p:nvSpPr>
          <p:cNvPr id="15364" name="Прямоугольник 1"/>
          <p:cNvSpPr>
            <a:spLocks noChangeArrowheads="1"/>
          </p:cNvSpPr>
          <p:nvPr/>
        </p:nvSpPr>
        <p:spPr bwMode="auto">
          <a:xfrm>
            <a:off x="5973763" y="4291013"/>
            <a:ext cx="6096000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Любимцем в семье Пушкиных был сын Лев, а  маленького Сашу  родители часто наказывали. Пушкин сблизился с матерью только в последние годы её жизни и после её смерти тяжело переживал утрату.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958850" y="4959350"/>
            <a:ext cx="1048702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Сергей Львович  много читал, писал стихи, поэтому, и Саша, которого с детства окружали книги полюбил поэзию. Свои первые стихи Александр Сергеевич написал в три года на французском языке. </a:t>
            </a:r>
          </a:p>
        </p:txBody>
      </p:sp>
      <p:pic>
        <p:nvPicPr>
          <p:cNvPr id="16386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8850" y="633413"/>
            <a:ext cx="3481388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5648325" y="2457450"/>
            <a:ext cx="6096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Отец Пушкина происходил из древнего дворянского рода. 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Имя Пушкиных много раз упоминалось в  «Истории государства Российского» Карамзина</a:t>
            </a:r>
          </a:p>
        </p:txBody>
      </p:sp>
      <p:sp>
        <p:nvSpPr>
          <p:cNvPr id="16388" name="Прямоугольник 4"/>
          <p:cNvSpPr>
            <a:spLocks noChangeArrowheads="1"/>
          </p:cNvSpPr>
          <p:nvPr/>
        </p:nvSpPr>
        <p:spPr bwMode="auto">
          <a:xfrm>
            <a:off x="5099050" y="928688"/>
            <a:ext cx="41370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Отец поэта – </a:t>
            </a:r>
          </a:p>
          <a:p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Сергей Львович Пушкин </a:t>
            </a: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2322513" y="527050"/>
            <a:ext cx="88677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Кроме стихов Александр Сергеевич писал еще и сказки, любовь к ним он перенял от своей няни Арины Родионовны. </a:t>
            </a:r>
          </a:p>
        </p:txBody>
      </p:sp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633413" y="1568450"/>
            <a:ext cx="377825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Тихими вечерами, на закате солнышка, Арина Родионовна рассказывала маленькому Саше сказки. Это были разные сказки: весёлые и грустные, но всегда очень интересные. Став великим поэтом, А. С. Пушкин написал много произведений, в число которых вошли его чудесные сказки.</a:t>
            </a:r>
          </a:p>
          <a:p>
            <a:pPr algn="just"/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3" y="1304925"/>
            <a:ext cx="6735762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969963" y="317500"/>
            <a:ext cx="9661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Александр Сергеевич Пушкин со своей няней Ариной Родионовной</a:t>
            </a:r>
          </a:p>
        </p:txBody>
      </p:sp>
      <p:sp>
        <p:nvSpPr>
          <p:cNvPr id="18436" name="Прямоугольник 1"/>
          <p:cNvSpPr>
            <a:spLocks noChangeArrowheads="1"/>
          </p:cNvSpPr>
          <p:nvPr/>
        </p:nvSpPr>
        <p:spPr bwMode="auto">
          <a:xfrm>
            <a:off x="7431088" y="1304925"/>
            <a:ext cx="45291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Подруга дней моих суровых,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Голубка дряхлая моя!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Одна в глуши лесов сосновых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Давно, давно ты ждешь меня.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Ты под окном своей светлицы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Горюешь, будто на часах,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 медлят поминутно спицы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 твоих наморщенных руках.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Глядишь в забытые вороты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На черный отдаленный путь: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Тоска, предчувствия, заботы</a:t>
            </a:r>
            <a:b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Теснят твою всечасно грудь….</a:t>
            </a:r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566738" y="1592263"/>
            <a:ext cx="10580687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Сам поэт сначала писал свои сказки для взрослых. Но эти сказки простые и понятные, поэтому их очень полюбили и дети. Например, «Сказка о рыбаке и рыбке». Каждому ребёнку понятно, нельзя быть такими злыми и вредными, как старуха. Но нельзя быть и таким как старик. Ведь в жизни надо уметь отказывать! Надо понимать что хорошо, а что плохо. Можно сказать, что эта сказка мини-энциклопедия жизни! Впрочем, как и все остальные сказки А.С. Пушкина.</a:t>
            </a: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566738" y="542925"/>
            <a:ext cx="103044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А.С.Пушкин любил сказки и писал о них так “Что за прелесть эти сказки…”</a:t>
            </a:r>
          </a:p>
        </p:txBody>
      </p:sp>
      <p:sp>
        <p:nvSpPr>
          <p:cNvPr id="19460" name="Прямоугольник 3"/>
          <p:cNvSpPr>
            <a:spLocks noChangeArrowheads="1"/>
          </p:cNvSpPr>
          <p:nvPr/>
        </p:nvSpPr>
        <p:spPr bwMode="auto">
          <a:xfrm>
            <a:off x="3716338" y="4589463"/>
            <a:ext cx="6096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 с детских лет его читаем сказки,</a:t>
            </a:r>
            <a:b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них жар души, природы краски.</a:t>
            </a:r>
            <a:b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Добро цветёт в них, злоба чахнет.</a:t>
            </a:r>
            <a:b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них русский дух, в них Русью пахнет…</a:t>
            </a:r>
            <a:b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036638" y="2725738"/>
            <a:ext cx="70643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попе и о работнике его Балде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Прямоугольник 2"/>
          <p:cNvSpPr>
            <a:spLocks noChangeArrowheads="1"/>
          </p:cNvSpPr>
          <p:nvPr/>
        </p:nvSpPr>
        <p:spPr bwMode="auto">
          <a:xfrm>
            <a:off x="1960563" y="300038"/>
            <a:ext cx="82883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Какие сказки А.С. Пушкина вы знаете?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927100" y="4133850"/>
            <a:ext cx="60960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Эту сказку Пушкин написал на основе русской народной сказки, рассказанной ему  няней Ариной Родионовной.  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927100" y="1355725"/>
            <a:ext cx="69659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А.С. Пушкин написал 7 сказок, из которых общепризнанными считаются 5 сказок: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4463" y="977900"/>
            <a:ext cx="3914775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111250" y="341313"/>
            <a:ext cx="541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Сказка о рыбаке и рыбке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6527800" y="925513"/>
            <a:ext cx="502126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Жил старик со своею старухой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самого синего моря;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Они жили в ветхой землянке</a:t>
            </a:r>
          </a:p>
          <a:p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Ровно тридцать лет и три года…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700" y="1287463"/>
            <a:ext cx="4714875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35688" y="2676525"/>
            <a:ext cx="5573712" cy="389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702</Words>
  <Application>Microsoft Office PowerPoint</Application>
  <PresentationFormat>Произвольный</PresentationFormat>
  <Paragraphs>65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Calibri</vt:lpstr>
      <vt:lpstr>Arial</vt:lpstr>
      <vt:lpstr>Calibri Light</vt:lpstr>
      <vt:lpstr>Times New Roman</vt:lpstr>
      <vt:lpstr>Helvetica Neue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73</cp:revision>
  <dcterms:created xsi:type="dcterms:W3CDTF">2020-05-27T16:11:48Z</dcterms:created>
  <dcterms:modified xsi:type="dcterms:W3CDTF">2020-06-15T11:55:07Z</dcterms:modified>
</cp:coreProperties>
</file>