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55"/>
  </p:normalViewPr>
  <p:slideViewPr>
    <p:cSldViewPr snapToGrid="0" snapToObjects="1">
      <p:cViewPr varScale="1">
        <p:scale>
          <a:sx n="69" d="100"/>
          <a:sy n="69" d="100"/>
        </p:scale>
        <p:origin x="-5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6.png"/><Relationship Id="rId7" Type="http://schemas.openxmlformats.org/officeDocument/2006/relationships/image" Target="../media/image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4.png"/><Relationship Id="rId10" Type="http://schemas.openxmlformats.org/officeDocument/2006/relationships/image" Target="../media/image11.tiff"/><Relationship Id="rId4" Type="http://schemas.openxmlformats.org/officeDocument/2006/relationships/image" Target="../media/image3.png"/><Relationship Id="rId9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D5523-FF9F-6A45-9A6E-66A5A704C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2322543"/>
            <a:ext cx="6815669" cy="1515533"/>
          </a:xfrm>
        </p:spPr>
        <p:txBody>
          <a:bodyPr/>
          <a:lstStyle/>
          <a:p>
            <a:r>
              <a:rPr lang="ru-RU" sz="4000" b="1" dirty="0"/>
              <a:t>«Мы мир храним, </a:t>
            </a:r>
            <a:br>
              <a:rPr lang="ru-RU" sz="4000" b="1" dirty="0"/>
            </a:br>
            <a:r>
              <a:rPr lang="ru-RU" sz="4000" b="1" dirty="0"/>
              <a:t>пока мы помним о войне»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CCCD5B7-536C-9745-972D-F0F2FCDDC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/>
              <a:t>посвященного 75-й годовщине Победы в Великой Отечественной войне (1941–1945гг.)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2D1549-AA79-404F-BC5B-37DE379324B4}"/>
              </a:ext>
            </a:extLst>
          </p:cNvPr>
          <p:cNvSpPr txBox="1"/>
          <p:nvPr/>
        </p:nvSpPr>
        <p:spPr>
          <a:xfrm>
            <a:off x="6946653" y="5976049"/>
            <a:ext cx="5245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Милёшина</a:t>
            </a:r>
            <a:r>
              <a:rPr lang="ru-RU" b="1" dirty="0"/>
              <a:t> М.А. воспитатель, высшей категории</a:t>
            </a:r>
          </a:p>
          <a:p>
            <a:r>
              <a:rPr lang="ru-RU" b="1" dirty="0"/>
              <a:t>Сапунова Е.С. педагог-психолог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DC66A3-A14F-4E4D-AEEF-C88C444A53CD}"/>
              </a:ext>
            </a:extLst>
          </p:cNvPr>
          <p:cNvSpPr txBox="1"/>
          <p:nvPr/>
        </p:nvSpPr>
        <p:spPr>
          <a:xfrm>
            <a:off x="8758137" y="5620955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ГБОУ Школа №17 ДО4</a:t>
            </a:r>
          </a:p>
        </p:txBody>
      </p:sp>
    </p:spTree>
    <p:extLst>
      <p:ext uri="{BB962C8B-B14F-4D97-AF65-F5344CB8AC3E}">
        <p14:creationId xmlns:p14="http://schemas.microsoft.com/office/powerpoint/2010/main" val="311827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BD642B1-E8A0-4B5B-8E4A-D8EF15A08E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41D71B9-BFD9-40DE-BC3B-E64BA2895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D2504B9E-D812-4C78-9981-5F48C1288A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2F886AB1-61BE-4427-BED7-571CF1EF1C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E912E8F6-1094-49C1-B7CD-CC46B33D6F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1870FE29-3AF7-4226-8303-7C1B0B8E1F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="" xmlns:a16="http://schemas.microsoft.com/office/drawing/2014/main" id="{8B226A40-22CC-40E5-9EC4-5163536C6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6BB9B7D3-101C-4F55-A956-62DA4AAD40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53BD5441-821C-4091-8DDD-A4A56A6FC8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AFC6E877-1BD2-4856-8FFD-250D27C158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F64C008A-2A32-4626-A83A-16A984F886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875D67EF-62E2-43F5-8005-7A7A319D05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D6E4B7-0432-2C48-99B6-760300C84241}"/>
              </a:ext>
            </a:extLst>
          </p:cNvPr>
          <p:cNvSpPr txBox="1"/>
          <p:nvPr/>
        </p:nvSpPr>
        <p:spPr>
          <a:xfrm>
            <a:off x="1102619" y="4404852"/>
            <a:ext cx="9989677" cy="1054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Связь поколений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D2CA3DB-2141-4DE2-9F8A-9E5561DDFD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1214B64F-D291-4308-B071-A2678ED782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DF7D1-2AB1-3E4D-A390-5B480B5F9988}"/>
              </a:ext>
            </a:extLst>
          </p:cNvPr>
          <p:cNvSpPr txBox="1"/>
          <p:nvPr/>
        </p:nvSpPr>
        <p:spPr>
          <a:xfrm>
            <a:off x="1403009" y="5464376"/>
            <a:ext cx="998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200" dirty="0"/>
          </a:p>
          <a:p>
            <a:pPr algn="ctr"/>
            <a:r>
              <a:rPr lang="ru-RU" sz="1200" dirty="0"/>
              <a:t>Воспитывать у детей чувство патриотизма и желание помнить историю своей Родины. Дать знания о героях и событиях ВОВ.</a:t>
            </a:r>
          </a:p>
          <a:p>
            <a:pPr algn="ctr"/>
            <a:r>
              <a:rPr lang="ru-RU" sz="1200" dirty="0"/>
              <a:t>Очень мало осталось в живых фронтовиков и утрачивается связь поколений. Детям рассказывают старшие члены семьи о ВОВ, о жизни в военное время.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F52954F-D7B8-E142-B4F2-1564E50E5E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75" y="1227799"/>
            <a:ext cx="1867328" cy="2850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C02EF22-9D35-634E-9280-2C90B483AD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993" y="1195255"/>
            <a:ext cx="1640948" cy="2922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3D05596-BC6C-B847-BB9B-387A24BD66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726" y="1227799"/>
            <a:ext cx="2545314" cy="28677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C56C0C-4EC6-9245-BADD-E9DD208C672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629" y="1234460"/>
            <a:ext cx="1613306" cy="28655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E8B747A-B29B-494E-A627-B0D938ECFF9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274" y="1964257"/>
            <a:ext cx="707855" cy="85532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311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617B5E7-82EF-4F98-88F9-C0D5A5E8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DA38C96-883D-497B-8F5D-D7E435243D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B488A02-ECF8-47A5-806C-8CDF9935E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0566D3B-3450-407D-9C9E-622BF0D978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4FE625F-F961-4FE5-95C8-0AE28A5D55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54A39E9-7329-429E-AA37-5988745878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1D39ECD8-0E3E-43C1-9E56-3604E9A15E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B592F0F-402B-4FF5-BC6B-00A024655A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EF0DA20-3B85-45BF-BA3A-BFB1E8447C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8777C3F1-A465-43B3-85B0-DD54F9F152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DB29FDA-E291-482E-AAF5-3E0C5C3214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00024A88-E45C-43D3-B94F-346AF518B1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EA9A22-8F85-CC49-A969-A6F177003C29}"/>
              </a:ext>
            </a:extLst>
          </p:cNvPr>
          <p:cNvSpPr txBox="1"/>
          <p:nvPr/>
        </p:nvSpPr>
        <p:spPr>
          <a:xfrm>
            <a:off x="1170564" y="982132"/>
            <a:ext cx="4561069" cy="1416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Участие в акции «Бессмертный полк»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DFBD34B5-7777-4A8A-8ED2-97A4A3C273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620A47-90FE-C14C-ACF7-CACC178EFF21}"/>
              </a:ext>
            </a:extLst>
          </p:cNvPr>
          <p:cNvSpPr txBox="1"/>
          <p:nvPr/>
        </p:nvSpPr>
        <p:spPr>
          <a:xfrm>
            <a:off x="1167385" y="2556932"/>
            <a:ext cx="456742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Сохранить личную память о поколении своих родственников, участвовавших в освобождении нашей Родины от немецко-фашистских зазватчиков. Знать и хранить истории о них.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</a:rPr>
              <a:t>Каждый год в нашем ДО проходит шествие «Бессмертного полка».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В этом году вместо обычного шествия акции "Бессмертный полк" всё было перенесено в онлайн и видео формат. Дети совместно с родителями опубликовали истории своих родственников-ветеранов Великой Отечественной войны.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к, группа, люди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34E2157F-0AD7-A042-BCEC-F07F3DD54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18F8D27-BFDB-4BF9-A512-FF930275B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внешний, группа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3565605A-B056-DB41-8A31-F9E8E9BDD6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ешний, ребенок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5E992C9-C44C-6B4B-8A75-758C42135D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93448" y="3453833"/>
            <a:ext cx="5276850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49C117F-F390-437B-ADB0-57E87EFF3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EF42F8-2417-49A6-95CE-DE9503B0A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C6F623B-2003-4AED-B02F-541A150EC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D11837A-4F3D-419F-ACE2-E80B1EA28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411D1A-7E2C-4A36-BE32-BF7A8E1307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0742BC3-654B-4E41-9A6A-73A42E477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575E71FA-50BD-43F8-8C98-04339283A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1AA7F6-A589-4BC8-BC72-2CA6DC9083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3F5243F-7E41-439E-8991-C4F246D88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401A6B5F-1CF1-43AD-9E85-94E187210C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F682A59-7E20-407C-A7F8-582295AC68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5E4AC24E-0670-406E-822F-AAA6DA2010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23E885-75EC-4840-9725-F778FAF99B58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Дети</a:t>
            </a:r>
            <a:r>
              <a:rPr lang="en-US" sz="440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поют</a:t>
            </a:r>
            <a:r>
              <a:rPr lang="en-US" sz="440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песню</a:t>
            </a:r>
            <a:r>
              <a:rPr lang="en-US" sz="440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sz="440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родителями</a:t>
            </a:r>
            <a:r>
              <a:rPr lang="ru-RU" sz="440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dirty="0">
              <a:ln w="3175" cmpd="sng">
                <a:noFill/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9B1776-F953-4C0F-8E85-E9C66B1EF0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hatsApp Video 2020-05-04 at 17.53.12" descr="WhatsApp Video 2020-05-04 at 17.53.12">
            <a:hlinkClick r:id="" action="ppaction://media"/>
            <a:extLst>
              <a:ext uri="{FF2B5EF4-FFF2-40B4-BE49-F238E27FC236}">
                <a16:creationId xmlns="" xmlns:a16="http://schemas.microsoft.com/office/drawing/2014/main" id="{5115F3C4-692C-524A-8161-8F7DFFD8C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5334" y="1410208"/>
            <a:ext cx="3858780" cy="385878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97356D0-D934-42B9-8291-DF34A3AC0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517337-DAD7-4348-A2A2-737CE2EF3588}"/>
              </a:ext>
            </a:extLst>
          </p:cNvPr>
          <p:cNvSpPr txBox="1"/>
          <p:nvPr/>
        </p:nvSpPr>
        <p:spPr>
          <a:xfrm>
            <a:off x="7571776" y="3557648"/>
            <a:ext cx="40090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Показать детям, что велико стремление бойцов защищать нашу Родину и вера в победу. Но воинам надо было поднимать настроение и дать возможность отдохнуть после тяжёлого боя.</a:t>
            </a:r>
          </a:p>
          <a:p>
            <a:endParaRPr lang="ru-RU" dirty="0"/>
          </a:p>
          <a:p>
            <a:r>
              <a:rPr lang="ru-RU" sz="1200" dirty="0"/>
              <a:t>В песнях отражается история страны. Во время Великой Отечественной войны 1941-1945 годов родилось много песен. Они были любимы бойцами и помогали собрать силы перед трудным сражением. Многие песни звучат до сих пор. Исполняя песни военных лет вместе с родителями, дети узнают, какой ценой досталась победа нашим предкам.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7479FF-F221-5E44-BE3B-14134C52498F}"/>
              </a:ext>
            </a:extLst>
          </p:cNvPr>
          <p:cNvSpPr txBox="1"/>
          <p:nvPr/>
        </p:nvSpPr>
        <p:spPr>
          <a:xfrm>
            <a:off x="1126058" y="5330305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видео</a:t>
            </a:r>
          </a:p>
        </p:txBody>
      </p:sp>
    </p:spTree>
    <p:extLst>
      <p:ext uri="{BB962C8B-B14F-4D97-AF65-F5344CB8AC3E}">
        <p14:creationId xmlns:p14="http://schemas.microsoft.com/office/powerpoint/2010/main" val="7434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C40897D5-E182-4DD4-9255-96746D9020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C0FD0553-AEA5-4A61-8728-50405BB684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C3FA24DB-9246-4DB0-B2B6-3CD25F01DB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AC840120-3AFB-4334-ABD7-311E2731BF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558152D2-87B8-435C-B89E-A05DA793FB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3193E6E1-8D9B-4B05-9EE5-B27FB1AA3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="" xmlns:a16="http://schemas.microsoft.com/office/drawing/2014/main" id="{8D33ADF5-0968-4271-9578-C155117ECD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43777B1B-3121-4FE7-A66C-7825476C84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8F689E0D-E206-499C-9237-8E29D9E95D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6279048A-E63F-4FE7-9DF9-2A7A25C75E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95256AA0-CC39-4C96-ACC1-FDA532B229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B9A77AE6-9315-4503-9D37-0C243E76A7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87F370-883C-0141-B5D6-AD4E868C40C5}"/>
              </a:ext>
            </a:extLst>
          </p:cNvPr>
          <p:cNvSpPr txBox="1"/>
          <p:nvPr/>
        </p:nvSpPr>
        <p:spPr>
          <a:xfrm>
            <a:off x="1237496" y="1158024"/>
            <a:ext cx="5836061" cy="1308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Эстафета</a:t>
            </a:r>
            <a:r>
              <a:rPr lang="en-US" sz="4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вечного</a:t>
            </a:r>
            <a:r>
              <a:rPr lang="en-US" sz="4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огня</a:t>
            </a:r>
            <a:endParaRPr lang="en-US" sz="4400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44145A41-2C68-463C-ABCA-23325E4E3A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20886" y="2618754"/>
            <a:ext cx="56692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8CD4A3E6-BDCD-4EC4-B6C8-D418A857B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69273" y="2926059"/>
            <a:ext cx="5972506" cy="23429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одежда, девочка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E9F3237-20A7-C442-A164-6BDABECF63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765" y="3199043"/>
            <a:ext cx="1289304" cy="179693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47" name="Рисунок 46" descr="Изображение выглядит как человек, внутренний, молодой, держ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52AC4D0-150F-A94C-B7D3-88342A8BBC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363" y="3211393"/>
            <a:ext cx="1289304" cy="177223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1" name="Рисунок 50" descr="Изображение выглядит как человек, девочка, одежда, держ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C82B92C-F18E-BC40-96D2-63E399827E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961" y="3237977"/>
            <a:ext cx="1289304" cy="1719072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3" name="Рисунок 52" descr="Изображение выглядит как трава, человек, внешний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795F96B-BB4A-2846-A3FA-8C6C146EAC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559" y="3237977"/>
            <a:ext cx="1289304" cy="1719072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36A74D-4E1F-4849-9988-B9BF40DC7D65}"/>
              </a:ext>
            </a:extLst>
          </p:cNvPr>
          <p:cNvSpPr txBox="1"/>
          <p:nvPr/>
        </p:nvSpPr>
        <p:spPr>
          <a:xfrm>
            <a:off x="7534384" y="1158023"/>
            <a:ext cx="3598596" cy="4696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Познакомить детей с символом Победы - Вечным Огнём. Дать возможность принять участие в Эстафете Вечного Огня в честь памяти о победе в Великой Отечественной войне.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Дети и родители совместными усилиями изготовили из цветной бумаги символ Вечного Огня. Церемония передачи священного пламени помогает продолжать работу по увековечению памяти тех, кто погиб на полях сражений и сохранить связь поколений.</a:t>
            </a:r>
          </a:p>
        </p:txBody>
      </p:sp>
    </p:spTree>
    <p:extLst>
      <p:ext uri="{BB962C8B-B14F-4D97-AF65-F5344CB8AC3E}">
        <p14:creationId xmlns:p14="http://schemas.microsoft.com/office/powerpoint/2010/main" val="7798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49C117F-F390-437B-ADB0-57E87EFF3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EF42F8-2417-49A6-95CE-DE9503B0A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C6F623B-2003-4AED-B02F-541A150EC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D11837A-4F3D-419F-ACE2-E80B1EA28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411D1A-7E2C-4A36-BE32-BF7A8E1307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0742BC3-654B-4E41-9A6A-73A42E477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28FA177F-145C-478A-A7ED-8D021CE76B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A96A522-1258-462E-AFC5-F5E3F14110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CD43597-59D1-4246-A90D-26FE2B6081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ED48CD8-BE7A-4992-8570-58DEE9826A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9A68BD7C-72FC-4E92-88BB-3401D485D2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C8B73423-E00D-4FC9-9873-0C259A14BC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D653AA-C631-534A-BB39-B62F82396F09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Дети читают стихи о войне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2EEABFB-D1AB-4BFF-84FC-449548E93E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231BC86-8965-4F95-9FD9-76313A7D6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CC8390-30FE-DF40-828B-3977AC8047B0}"/>
              </a:ext>
            </a:extLst>
          </p:cNvPr>
          <p:cNvSpPr txBox="1"/>
          <p:nvPr/>
        </p:nvSpPr>
        <p:spPr>
          <a:xfrm>
            <a:off x="6481935" y="3910993"/>
            <a:ext cx="468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Хранить и передавать память о славных воинских победах из поколения в поколение посредством поэзии. Воспитывать гордость за величие наших предков и формировать чувство сопричастности к событиям Великой Отечественной войны.</a:t>
            </a:r>
          </a:p>
          <a:p>
            <a:r>
              <a:rPr lang="ru-RU" sz="1200" dirty="0"/>
              <a:t>Описание.</a:t>
            </a:r>
          </a:p>
          <a:p>
            <a:r>
              <a:rPr lang="ru-RU" sz="1200" dirty="0"/>
              <a:t>В условиях самоизоляции дети дома читают стихи, благодаря активному участию родителей. Они сами выбирали, что будут читать их дети о войне и победе.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81A64B-8039-5B48-8AE8-4A97B1BE0A55}"/>
              </a:ext>
            </a:extLst>
          </p:cNvPr>
          <p:cNvSpPr txBox="1"/>
          <p:nvPr/>
        </p:nvSpPr>
        <p:spPr>
          <a:xfrm>
            <a:off x="1126058" y="5268988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видео</a:t>
            </a:r>
          </a:p>
        </p:txBody>
      </p:sp>
      <p:pic>
        <p:nvPicPr>
          <p:cNvPr id="6" name="medi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0732" y="1226127"/>
            <a:ext cx="4731172" cy="43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4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A3AAE51-E500-4DB8-B478-6C1D49E3A2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CBBC8BE-7E1C-4606-B465-CD74475B9B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9D61C8DC-1DFF-47A5-9AD9-4C91015307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15830B3E-BB31-492F-927E-81BA1656CB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896AFAB4-B75C-4A3D-824C-4EF4C97C4C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682D57C6-F161-47E1-80C6-FFAC356AEF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="" xmlns:a16="http://schemas.microsoft.com/office/drawing/2014/main" id="{4305EDF0-BB31-4021-8EEB-99D32E8A98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F9888A33-6207-4D8B-8679-033A1282D7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59C94E62-9745-450B-B1FE-8F08657EB4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72F97B5C-8684-4AEC-B6E1-4CD6BE48BB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8FFBF2FD-766E-49ED-9D6E-555E209552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BD9B0786-EFB5-40A8-BF9E-1CD2BF7651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969DEFE-12F5-264A-BCBE-4B160F3DDBF0}"/>
              </a:ext>
            </a:extLst>
          </p:cNvPr>
          <p:cNvSpPr/>
          <p:nvPr/>
        </p:nvSpPr>
        <p:spPr>
          <a:xfrm>
            <a:off x="1173743" y="982132"/>
            <a:ext cx="6013559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Стенгазеты выполнненые детьми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DFAAC466-2B3F-4874-80BD-9F3EA625A6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83042" y="2400639"/>
            <a:ext cx="53949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7BBD95A-3209-DD4F-8740-2E26BC3A2F4B}"/>
              </a:ext>
            </a:extLst>
          </p:cNvPr>
          <p:cNvSpPr/>
          <p:nvPr/>
        </p:nvSpPr>
        <p:spPr>
          <a:xfrm>
            <a:off x="1167385" y="2556932"/>
            <a:ext cx="6026275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Заинтересовать и вовлечь детей и родителей в работу по изготовлению стенгазеты, посвящённой теме Победы нашего народа в Великой Отечественной войне. Воспитывать уважение к старшему поколению, прошедшему тяжёлую войну. Развивать творческие способности.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В создании стенгазеты ко Дню Победы принимала участие вся семья каждого воспитанника, принявшего участие в этом мероприятии. Дети и родители совместно рисовали и клеили, создавая единую композицию.</a:t>
            </a:r>
          </a:p>
        </p:txBody>
      </p:sp>
      <p:pic>
        <p:nvPicPr>
          <p:cNvPr id="13" name="Рисунок 12" descr="Изображение выглядит как внутренний, человек, женщина, держ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BB8A8AB-291F-174A-80AC-881F680340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86014" y="1096654"/>
            <a:ext cx="225742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Изображение выглядит как коробка, закрытый, знак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ECB1DA37-2774-A64D-B7C4-103E8F11CE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816245" y="1096652"/>
            <a:ext cx="1298930" cy="179659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1EF6C437-FC98-49CE-B2E4-4FF62531FD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16245" y="2972710"/>
            <a:ext cx="1298929" cy="90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человек, внутренний, держит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79CD6041-225D-E04F-9B50-0B51BCA51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015" y="3945314"/>
            <a:ext cx="1301912" cy="181666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человек, стол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4CCD7FA-C342-354F-AFD7-D25835974B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350" y="3954181"/>
            <a:ext cx="2244824" cy="18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443</Words>
  <Application>Microsoft Office PowerPoint</Application>
  <PresentationFormat>Произвольный</PresentationFormat>
  <Paragraphs>28</Paragraphs>
  <Slides>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Натуральные материалы</vt:lpstr>
      <vt:lpstr>«Мы мир храним,  пока мы помним о войне»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мир храним,  пока мы помним о войне» </dc:title>
  <dc:creator>Елена Сапунова</dc:creator>
  <cp:lastModifiedBy>Надежда</cp:lastModifiedBy>
  <cp:revision>9</cp:revision>
  <dcterms:created xsi:type="dcterms:W3CDTF">2020-05-20T07:45:39Z</dcterms:created>
  <dcterms:modified xsi:type="dcterms:W3CDTF">2020-05-25T09:25:15Z</dcterms:modified>
</cp:coreProperties>
</file>