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8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38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25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27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5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57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49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01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78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15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97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88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667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23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20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810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86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339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07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673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28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15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86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91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69672"/>
            <a:ext cx="8229600" cy="857250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2483768" y="3948903"/>
            <a:ext cx="4104456" cy="59406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0" dirty="0" smtClean="0">
                <a:solidFill>
                  <a:schemeClr val="tx1"/>
                </a:solidFill>
                <a:latin typeface="Bookman Old Style" pitchFamily="18" charset="0"/>
              </a:rPr>
              <a:t>Узнать ответ</a:t>
            </a:r>
          </a:p>
        </p:txBody>
      </p:sp>
    </p:spTree>
    <p:extLst>
      <p:ext uri="{BB962C8B-B14F-4D97-AF65-F5344CB8AC3E}">
        <p14:creationId xmlns:p14="http://schemas.microsoft.com/office/powerpoint/2010/main" val="33185530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ильный ответ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475656" y="1815666"/>
            <a:ext cx="6552728" cy="1242138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2555776" y="4083918"/>
            <a:ext cx="4104456" cy="59406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  <a:hlinkClick r:id="rId2" action="ppaction://hlinksldjump"/>
              </a:rPr>
              <a:t>Вернуться к</a:t>
            </a:r>
            <a:r>
              <a:rPr lang="ru-RU" sz="2000" baseline="0" dirty="0" smtClean="0">
                <a:solidFill>
                  <a:schemeClr val="tx1"/>
                </a:solidFill>
                <a:latin typeface="Bookman Old Style" pitchFamily="18" charset="0"/>
                <a:hlinkClick r:id="rId2" action="ppaction://hlinksldjump"/>
              </a:rPr>
              <a:t> выбору тем</a:t>
            </a:r>
            <a:endParaRPr lang="ru-RU" sz="2000" dirty="0" smtClean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994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14A25-5CAA-4E4F-8FA3-75A3DC223691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76342-93CA-461A-80AB-19BE68D6C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2533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07FBE-6017-4816-96EC-BF0EB5371CCB}" type="datetimeFigureOut">
              <a:rPr lang="ru-RU" smtClean="0"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77865-01F9-41F1-A248-405B633BA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75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3" Type="http://schemas.openxmlformats.org/officeDocument/2006/relationships/slide" Target="slide5.xml"/><Relationship Id="rId21" Type="http://schemas.openxmlformats.org/officeDocument/2006/relationships/slide" Target="slide43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5" Type="http://schemas.openxmlformats.org/officeDocument/2006/relationships/slide" Target="slide51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4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24" Type="http://schemas.openxmlformats.org/officeDocument/2006/relationships/slide" Target="slide49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23" Type="http://schemas.openxmlformats.org/officeDocument/2006/relationships/slide" Target="slide47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Relationship Id="rId22" Type="http://schemas.openxmlformats.org/officeDocument/2006/relationships/slide" Target="slide4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843558"/>
            <a:ext cx="5400600" cy="3366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374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862039"/>
              </p:ext>
            </p:extLst>
          </p:nvPr>
        </p:nvGraphicFramePr>
        <p:xfrm>
          <a:off x="0" y="0"/>
          <a:ext cx="9139720" cy="514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9720"/>
                <a:gridCol w="1260000"/>
                <a:gridCol w="1260000"/>
                <a:gridCol w="1260000"/>
                <a:gridCol w="1260000"/>
                <a:gridCol w="1260000"/>
              </a:tblGrid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solidFill>
                            <a:schemeClr val="bg1"/>
                          </a:solidFill>
                          <a:latin typeface="Bookman Old Style" pitchFamily="18" charset="0"/>
                        </a:rPr>
                        <a:t>Загадки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" action="ppaction://hlinksldjump"/>
                        </a:rPr>
                        <a:t>200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3" action="ppaction://hlinksldjump"/>
                        </a:rPr>
                        <a:t>400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4" action="ppaction://hlinksldjump"/>
                        </a:rPr>
                        <a:t>600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5" action="ppaction://hlinksldjump"/>
                        </a:rPr>
                        <a:t>800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6" action="ppaction://hlinksldjump"/>
                        </a:rPr>
                        <a:t>1000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Bookman Old Style" pitchFamily="18" charset="0"/>
                        </a:rPr>
                        <a:t>Памятные даты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7" action="ppaction://hlinksldjump"/>
                        </a:rPr>
                        <a:t>200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8" action="ppaction://hlinksldjump"/>
                        </a:rPr>
                        <a:t>400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9" action="ppaction://hlinksldjump"/>
                        </a:rPr>
                        <a:t>600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0" action="ppaction://hlinksldjump"/>
                        </a:rPr>
                        <a:t>800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1" action="ppaction://hlinksldjump"/>
                        </a:rPr>
                        <a:t>1000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Bookman Old Style" pitchFamily="18" charset="0"/>
                        </a:rPr>
                        <a:t>По страницам боевой славы…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2" action="ppaction://hlinksldjump"/>
                        </a:rPr>
                        <a:t>200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3" action="ppaction://hlinksldjump"/>
                        </a:rPr>
                        <a:t>400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4" action="ppaction://hlinksldjump"/>
                        </a:rPr>
                        <a:t>600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5" action="ppaction://hlinksldjump"/>
                        </a:rPr>
                        <a:t>800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6" action="ppaction://hlinksldjump"/>
                        </a:rPr>
                        <a:t>1000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Bookman Old Style" pitchFamily="18" charset="0"/>
                        </a:rPr>
                        <a:t>Произведения о ВОВ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7" action="ppaction://hlinksldjump"/>
                        </a:rPr>
                        <a:t>200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8" action="ppaction://hlinksldjump"/>
                        </a:rPr>
                        <a:t>400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9" action="ppaction://hlinksldjump"/>
                        </a:rPr>
                        <a:t>600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15" action="ppaction://hlinksldjump"/>
                        </a:rPr>
                        <a:t>800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0" action="ppaction://hlinksldjump"/>
                        </a:rPr>
                        <a:t>1000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Bookman Old Style" pitchFamily="18" charset="0"/>
                        </a:rPr>
                        <a:t>Герои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1" action="ppaction://hlinksldjump"/>
                        </a:rPr>
                        <a:t>200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2" action="ppaction://hlinksldjump"/>
                        </a:rPr>
                        <a:t>400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3" action="ppaction://hlinksldjump"/>
                        </a:rPr>
                        <a:t>600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4" action="ppaction://hlinksldjump"/>
                        </a:rPr>
                        <a:t>800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FFFF00"/>
                          </a:solidFill>
                          <a:latin typeface="Bookman Old Style" pitchFamily="18" charset="0"/>
                          <a:hlinkClick r:id="rId25" action="ppaction://hlinksldjump"/>
                        </a:rPr>
                        <a:t>1000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Bookman Old Style" pitchFamily="18" charset="0"/>
                      </a:endParaRPr>
                    </a:p>
                  </a:txBody>
                  <a:tcPr marT="34290" marB="34290" anchor="ctr">
                    <a:gradFill flip="none" rotWithShape="1"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4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2700000" scaled="0"/>
                      <a:tileRect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6915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С ним солдаты в бой идут.</a:t>
            </a:r>
            <a:br>
              <a:rPr lang="ru-RU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Он солдату верный друг.</a:t>
            </a:r>
            <a:br>
              <a:rPr lang="ru-RU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Стреляет, стрекочет</a:t>
            </a:r>
            <a:br>
              <a:rPr lang="ru-RU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Во врага попасть хочет</a:t>
            </a:r>
          </a:p>
        </p:txBody>
      </p:sp>
    </p:spTree>
    <p:extLst>
      <p:ext uri="{BB962C8B-B14F-4D97-AF65-F5344CB8AC3E}">
        <p14:creationId xmlns:p14="http://schemas.microsoft.com/office/powerpoint/2010/main" val="12573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95486"/>
            <a:ext cx="6408712" cy="792088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Bookman Old Style" pitchFamily="18" charset="0"/>
              </a:rPr>
              <a:t>Автомат</a:t>
            </a:r>
            <a:endParaRPr lang="ru-RU" sz="4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" contrast="-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491630"/>
            <a:ext cx="461683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50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707654"/>
            <a:ext cx="8229600" cy="857250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По полю ползет,</a:t>
            </a:r>
            <a:b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Пушкой ведет,</a:t>
            </a:r>
            <a:b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Страх нагоняет,</a:t>
            </a:r>
            <a:b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Во врага стреляет</a:t>
            </a: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23478"/>
            <a:ext cx="6552728" cy="1242138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Bookman Old Style" pitchFamily="18" charset="0"/>
              </a:rPr>
              <a:t>Танк</a:t>
            </a:r>
            <a:endParaRPr lang="ru-RU" sz="4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491630"/>
            <a:ext cx="437517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9568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bg1"/>
                </a:solidFill>
                <a:latin typeface="Bookman Old Style" pitchFamily="18" charset="0"/>
              </a:rPr>
              <a:t>Самолёт стоит на взлёте, </a:t>
            </a: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>Я </a:t>
            </a:r>
            <a:r>
              <a:rPr lang="ru-RU" sz="3600" dirty="0">
                <a:solidFill>
                  <a:schemeClr val="bg1"/>
                </a:solidFill>
                <a:latin typeface="Bookman Old Style" pitchFamily="18" charset="0"/>
              </a:rPr>
              <a:t>готов уж быть в полёте. </a:t>
            </a: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>Жду </a:t>
            </a:r>
            <a:r>
              <a:rPr lang="ru-RU" sz="3600" dirty="0">
                <a:solidFill>
                  <a:schemeClr val="bg1"/>
                </a:solidFill>
                <a:latin typeface="Bookman Old Style" pitchFamily="18" charset="0"/>
              </a:rPr>
              <a:t>заветный тот приказ, </a:t>
            </a: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>Защищать</a:t>
            </a:r>
            <a:r>
              <a:rPr lang="ru-RU" sz="3600" dirty="0">
                <a:solidFill>
                  <a:schemeClr val="bg1"/>
                </a:solidFill>
                <a:latin typeface="Bookman Old Style" pitchFamily="18" charset="0"/>
              </a:rPr>
              <a:t>, чтоб с неба вас! </a:t>
            </a:r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7494"/>
            <a:ext cx="8064896" cy="1242138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Военный летчик (пилот)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45" y="1285875"/>
            <a:ext cx="3115538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769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Я служу сейчас на флоте, 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Слух </a:t>
            </a: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хороший у меня. 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Есть </a:t>
            </a: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такой же и в пехоте 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—</a:t>
            </a:r>
            <a:b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Дружим с рацией не зря!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95486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Радист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347614"/>
            <a:ext cx="3454144" cy="235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>
                <a:solidFill>
                  <a:schemeClr val="bg1"/>
                </a:solidFill>
                <a:latin typeface="Bookman Old Style" pitchFamily="18" charset="0"/>
              </a:rPr>
              <a:t>Уважения </a:t>
            </a: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достоин</a:t>
            </a:r>
            <a:b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ru-RU" sz="3100" dirty="0">
                <a:solidFill>
                  <a:schemeClr val="bg1"/>
                </a:solidFill>
                <a:latin typeface="Bookman Old Style" pitchFamily="18" charset="0"/>
              </a:rPr>
              <a:t>Смелый и отважный воин: </a:t>
            </a: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Трудно </a:t>
            </a:r>
            <a:r>
              <a:rPr lang="ru-RU" sz="3100" dirty="0">
                <a:solidFill>
                  <a:schemeClr val="bg1"/>
                </a:solidFill>
                <a:latin typeface="Bookman Old Style" pitchFamily="18" charset="0"/>
              </a:rPr>
              <a:t>в тыл врага пробраться, </a:t>
            </a: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Незамеченным </a:t>
            </a:r>
            <a:r>
              <a:rPr lang="ru-RU" sz="3100" dirty="0">
                <a:solidFill>
                  <a:schemeClr val="bg1"/>
                </a:solidFill>
                <a:latin typeface="Bookman Old Style" pitchFamily="18" charset="0"/>
              </a:rPr>
              <a:t>остаться, </a:t>
            </a: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Все </a:t>
            </a:r>
            <a:r>
              <a:rPr lang="ru-RU" sz="3100" dirty="0">
                <a:solidFill>
                  <a:schemeClr val="bg1"/>
                </a:solidFill>
                <a:latin typeface="Bookman Old Style" pitchFamily="18" charset="0"/>
              </a:rPr>
              <a:t>запомнить, </a:t>
            </a: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разузнать</a:t>
            </a:r>
            <a:b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ru-RU" sz="3100" dirty="0">
                <a:solidFill>
                  <a:schemeClr val="bg1"/>
                </a:solidFill>
                <a:latin typeface="Bookman Old Style" pitchFamily="18" charset="0"/>
              </a:rPr>
              <a:t>Утром в штабе рассказать.</a:t>
            </a:r>
            <a: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ru-RU" sz="31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95486"/>
            <a:ext cx="6552728" cy="1242138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Bookman Old Style" pitchFamily="18" charset="0"/>
              </a:rPr>
              <a:t>Разведчик</a:t>
            </a:r>
            <a:endParaRPr lang="ru-RU" sz="48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563638"/>
            <a:ext cx="3800132" cy="203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Назовите дату начала Великой Отечественной Войны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635646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22 июня 1941 года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Сколько лет длилась Великая Отечественная Война?</a:t>
            </a:r>
            <a:endParaRPr lang="ru-RU" dirty="0">
              <a:solidFill>
                <a:schemeClr val="bg1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563638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4 года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Когда состоялся парад на Красной площади?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563638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24 июня 1945 года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63564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Назовите дату окончания Великой Отечественной Войны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563638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9 мая 1945 года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56363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Сколько дней длилась блокада Ленинграда?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19622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900 дней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56363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Назовите имя Верховного главнокомандующего советских войск в Великой Отечественной Войне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208912" cy="9155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Сталин Иосиф Виссарионович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915566"/>
            <a:ext cx="2275753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0765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Государство, которое без объявления войны вторглось в  пределы нашей Родины 22 июня 1941 года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419622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Германия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0765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В каком городе находится знаменитый Мамаев курган?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563638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Волгоград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63564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Какому полководцу народ присвоил почетное звание «Маршал Победы»?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3478"/>
            <a:ext cx="8640960" cy="864096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>Жукову Георгию Константиновичу</a:t>
            </a:r>
            <a:endParaRPr lang="ru-RU" sz="36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843558"/>
            <a:ext cx="2232248" cy="311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56363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Назовите крупнейшее танковое сражение Великой Отечественной Войны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552728" cy="95748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Курская битва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983271"/>
            <a:ext cx="4176464" cy="278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6363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Где стоит памятник Советскому солдату?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220"/>
            <a:ext cx="8784976" cy="90252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  <a:t>Г. Берлин </a:t>
            </a:r>
            <a:br>
              <a:rPr lang="ru-RU" sz="36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ru-RU" sz="2200" dirty="0" smtClean="0">
                <a:solidFill>
                  <a:schemeClr val="bg1"/>
                </a:solidFill>
                <a:latin typeface="Bookman Old Style" pitchFamily="18" charset="0"/>
              </a:rPr>
              <a:t>Лев Кассиль  «Памятник  Советскому Солдату» </a:t>
            </a:r>
            <a:endParaRPr lang="ru-RU" sz="2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840851"/>
            <a:ext cx="2088232" cy="31454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День Победы!!! - День Победы (mp3cut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51920" y="1491631"/>
            <a:ext cx="1146968" cy="114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1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91630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«День Победы»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atyusha_-_Bez_slov_(iPlayer (mp3cut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67944" y="1563638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419622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«Катюша»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56363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Куда повел Тишка  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немецкий отряд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 (из рассказа Льва Кассиля)?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419622"/>
            <a:ext cx="6552728" cy="124213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К болоту</a:t>
            </a:r>
            <a:endParaRPr lang="ru-RU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779662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Он несколько часов простоял  на снегу, без рукавиц, соединив провода, а рядом пули свистели и мины рвались ! </a:t>
            </a: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563638"/>
            <a:ext cx="8496944" cy="124213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Герой </a:t>
            </a: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Николай </a:t>
            </a:r>
            <a:r>
              <a:rPr lang="ru-RU" dirty="0" err="1">
                <a:solidFill>
                  <a:schemeClr val="bg1"/>
                </a:solidFill>
                <a:latin typeface="Bookman Old Style" pitchFamily="18" charset="0"/>
              </a:rPr>
              <a:t>Устюшин</a:t>
            </a: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  из произведения </a:t>
            </a:r>
            <a:r>
              <a:rPr lang="ru-RU" dirty="0" err="1">
                <a:solidFill>
                  <a:schemeClr val="bg1"/>
                </a:solidFill>
                <a:latin typeface="Bookman Old Style" pitchFamily="18" charset="0"/>
              </a:rPr>
              <a:t>Е.Воробьева</a:t>
            </a:r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 «Обрывок провода»</a:t>
            </a:r>
          </a:p>
        </p:txBody>
      </p:sp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63564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Юная партизанка, которая стала  Героем Великой отечественной войны. Назовите ее имя.</a:t>
            </a: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784976" cy="64807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bg1"/>
                </a:solidFill>
                <a:latin typeface="Bookman Old Style" pitchFamily="18" charset="0"/>
              </a:rPr>
              <a:t>Зоя Космодемьянская – «Таня-партизанка»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699542"/>
            <a:ext cx="2231774" cy="332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63564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Юная мстительница, отравившая 100 немцев</a:t>
            </a: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2702"/>
            <a:ext cx="6552728" cy="738848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Bookman Old Style" pitchFamily="18" charset="0"/>
              </a:rPr>
              <a:t>Зина </a:t>
            </a:r>
            <a:r>
              <a:rPr lang="ru-RU" sz="3200" dirty="0" smtClean="0">
                <a:solidFill>
                  <a:schemeClr val="bg1"/>
                </a:solidFill>
                <a:latin typeface="Bookman Old Style" pitchFamily="18" charset="0"/>
              </a:rPr>
              <a:t>Портнова</a:t>
            </a:r>
            <a:endParaRPr lang="ru-RU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843558"/>
            <a:ext cx="2194043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0765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Пионер-герой – украл у немцев портфель с очень важными документами </a:t>
            </a: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3"/>
            <a:ext cx="6552728" cy="771527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Bookman Old Style" pitchFamily="18" charset="0"/>
              </a:rPr>
              <a:t>Леня Голиков</a:t>
            </a:r>
            <a:endParaRPr lang="ru-RU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704359"/>
            <a:ext cx="2241318" cy="328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635646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Самая юная 10 - летняя  героиня, которая помогала партизанам в </a:t>
            </a:r>
            <a:r>
              <a:rPr lang="ru-RU" dirty="0" smtClean="0">
                <a:solidFill>
                  <a:schemeClr val="bg1"/>
                </a:solidFill>
                <a:latin typeface="Bookman Old Style" pitchFamily="18" charset="0"/>
              </a:rPr>
              <a:t>Белоруссии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6552728" cy="75608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Bookman Old Style" pitchFamily="18" charset="0"/>
              </a:rPr>
              <a:t>Надя Богданова</a:t>
            </a:r>
            <a:endParaRPr lang="ru-RU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771550"/>
            <a:ext cx="2511951" cy="310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07654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Bookman Old Style" pitchFamily="18" charset="0"/>
              </a:rPr>
              <a:t>Он, не ведая страха, ходил  в атаку рядом с взрослыми. А между боями выпускал газету «Окопная правда»</a:t>
            </a:r>
          </a:p>
        </p:txBody>
      </p:sp>
    </p:spTree>
    <p:extLst>
      <p:ext uri="{BB962C8B-B14F-4D97-AF65-F5344CB8AC3E}">
        <p14:creationId xmlns:p14="http://schemas.microsoft.com/office/powerpoint/2010/main" val="174112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6552728" cy="61206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Bookman Old Style" pitchFamily="18" charset="0"/>
              </a:rPr>
              <a:t>Валерий Волков</a:t>
            </a:r>
            <a:endParaRPr lang="ru-RU" sz="3200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699542"/>
            <a:ext cx="2175921" cy="316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14:flythrough dir="ou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316</Words>
  <Application>Microsoft Office PowerPoint</Application>
  <PresentationFormat>Экран (16:9)</PresentationFormat>
  <Paragraphs>78</Paragraphs>
  <Slides>52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52</vt:i4>
      </vt:variant>
    </vt:vector>
  </HeadingPairs>
  <TitlesOfParts>
    <vt:vector size="54" baseType="lpstr">
      <vt:lpstr>Тема Office</vt:lpstr>
      <vt:lpstr>Специальное оформление</vt:lpstr>
      <vt:lpstr>Презентация PowerPoint</vt:lpstr>
      <vt:lpstr>Презентация PowerPoint</vt:lpstr>
      <vt:lpstr>С ним солдаты в бой идут. Он солдату верный друг. Стреляет, стрекочет Во врага попасть хочет</vt:lpstr>
      <vt:lpstr>Автомат</vt:lpstr>
      <vt:lpstr>По полю ползет, Пушкой ведет, Страх нагоняет, Во врага стреляет</vt:lpstr>
      <vt:lpstr>Танк</vt:lpstr>
      <vt:lpstr>Самолёт стоит на взлёте,  Я готов уж быть в полёте.  Жду заветный тот приказ,  Защищать, чтоб с неба вас!   </vt:lpstr>
      <vt:lpstr>Военный летчик (пилот)</vt:lpstr>
      <vt:lpstr>Я служу сейчас на флоте,  Слух хороший у меня.  Есть такой же и в пехоте —  Дружим с рацией не зря!  </vt:lpstr>
      <vt:lpstr>Радист</vt:lpstr>
      <vt:lpstr>Уважения достоин  Смелый и отважный воин:  Трудно в тыл врага пробраться,  Незамеченным остаться,  Все запомнить, разузнать  Утром в штабе рассказать.  </vt:lpstr>
      <vt:lpstr>Разведчик</vt:lpstr>
      <vt:lpstr>Назовите дату начала Великой Отечественной Войны</vt:lpstr>
      <vt:lpstr>22 июня 1941 года</vt:lpstr>
      <vt:lpstr>Сколько лет длилась Великая Отечественная Война?</vt:lpstr>
      <vt:lpstr>4 года</vt:lpstr>
      <vt:lpstr>Когда состоялся парад на Красной площади?</vt:lpstr>
      <vt:lpstr>24 июня 1945 года</vt:lpstr>
      <vt:lpstr>Назовите дату окончания Великой Отечественной Войны</vt:lpstr>
      <vt:lpstr>9 мая 1945 года</vt:lpstr>
      <vt:lpstr>Сколько дней длилась блокада Ленинграда?</vt:lpstr>
      <vt:lpstr>900 дней</vt:lpstr>
      <vt:lpstr>Назовите имя Верховного главнокомандующего советских войск в Великой Отечественной Войне</vt:lpstr>
      <vt:lpstr>Сталин Иосиф Виссарионович</vt:lpstr>
      <vt:lpstr>Государство, которое без объявления войны вторглось в  пределы нашей Родины 22 июня 1941 года</vt:lpstr>
      <vt:lpstr>Германия</vt:lpstr>
      <vt:lpstr>В каком городе находится знаменитый Мамаев курган?</vt:lpstr>
      <vt:lpstr>Волгоград</vt:lpstr>
      <vt:lpstr>Какому полководцу народ присвоил почетное звание «Маршал Победы»?</vt:lpstr>
      <vt:lpstr>Жукову Георгию Константиновичу</vt:lpstr>
      <vt:lpstr>Назовите крупнейшее танковое сражение Великой Отечественной Войны</vt:lpstr>
      <vt:lpstr>Курская битва</vt:lpstr>
      <vt:lpstr>Где стоит памятник Советскому солдату?</vt:lpstr>
      <vt:lpstr>Г. Берлин  Лев Кассиль  «Памятник  Советскому Солдату» </vt:lpstr>
      <vt:lpstr>Презентация PowerPoint</vt:lpstr>
      <vt:lpstr>«День Победы»</vt:lpstr>
      <vt:lpstr>Презентация PowerPoint</vt:lpstr>
      <vt:lpstr>«Катюша»</vt:lpstr>
      <vt:lpstr>Куда повел Тишка  немецкий отряд (из рассказа Льва Кассиля)?</vt:lpstr>
      <vt:lpstr>К болоту</vt:lpstr>
      <vt:lpstr>Он несколько часов простоял  на снегу, без рукавиц, соединив провода, а рядом пули свистели и мины рвались ! </vt:lpstr>
      <vt:lpstr>Герой Николай Устюшин  из произведения Е.Воробьева «Обрывок провода»</vt:lpstr>
      <vt:lpstr>Юная партизанка, которая стала  Героем Великой отечественной войны. Назовите ее имя.</vt:lpstr>
      <vt:lpstr>Зоя Космодемьянская – «Таня-партизанка»</vt:lpstr>
      <vt:lpstr>Юная мстительница, отравившая 100 немцев</vt:lpstr>
      <vt:lpstr>Зина Портнова</vt:lpstr>
      <vt:lpstr>Пионер-герой – украл у немцев портфель с очень важными документами </vt:lpstr>
      <vt:lpstr>Леня Голиков</vt:lpstr>
      <vt:lpstr>Самая юная 10 - летняя  героиня, которая помогала партизанам в Белоруссии</vt:lpstr>
      <vt:lpstr>Надя Богданова</vt:lpstr>
      <vt:lpstr>Он, не ведая страха, ходил  в атаку рядом с взрослыми. А между боями выпускал газету «Окопная правда»</vt:lpstr>
      <vt:lpstr>Валерий Волков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Людок</dc:creator>
  <cp:lastModifiedBy>Людок</cp:lastModifiedBy>
  <cp:revision>23</cp:revision>
  <dcterms:created xsi:type="dcterms:W3CDTF">2020-04-22T14:08:56Z</dcterms:created>
  <dcterms:modified xsi:type="dcterms:W3CDTF">2020-04-22T21:40:56Z</dcterms:modified>
</cp:coreProperties>
</file>