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../slides/slide3.xml"/><Relationship Id="rId1" Type="http://schemas.openxmlformats.org/officeDocument/2006/relationships/image" Target="../media/image2.png"/><Relationship Id="rId6" Type="http://schemas.openxmlformats.org/officeDocument/2006/relationships/image" Target="../media/image4.png"/><Relationship Id="rId5" Type="http://schemas.openxmlformats.org/officeDocument/2006/relationships/slide" Target="../slides/slide5.xml"/><Relationship Id="rId4" Type="http://schemas.openxmlformats.org/officeDocument/2006/relationships/slide" Target="../slides/slide4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slide" Target="../slides/slide7.xml"/><Relationship Id="rId1" Type="http://schemas.openxmlformats.org/officeDocument/2006/relationships/slide" Target="../slides/slide6.xm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632C3F-B305-44D8-BD68-156D2320B01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F9D872-35E6-4D0E-AA9F-74E343A3A6AB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1CE0ECA6-F9FE-4A93-89FE-F2C119B53007}" type="parTrans" cxnId="{0BB14ACC-DEDA-4071-AFE4-EE84B41B5B7D}">
      <dgm:prSet/>
      <dgm:spPr/>
      <dgm:t>
        <a:bodyPr/>
        <a:lstStyle/>
        <a:p>
          <a:endParaRPr lang="ru-RU"/>
        </a:p>
      </dgm:t>
    </dgm:pt>
    <dgm:pt modelId="{0D94F076-4275-4EB1-8295-9B03A151D1D8}" type="sibTrans" cxnId="{0BB14ACC-DEDA-4071-AFE4-EE84B41B5B7D}">
      <dgm:prSet/>
      <dgm:spPr/>
      <dgm:t>
        <a:bodyPr/>
        <a:lstStyle/>
        <a:p>
          <a:endParaRPr lang="ru-RU"/>
        </a:p>
      </dgm:t>
    </dgm:pt>
    <dgm:pt modelId="{26E567BB-FEA5-4466-B066-C37607185B06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2" action="ppaction://hlinksldjump"/>
            </a:rPr>
            <a:t>ЭЛЕКТРОБЕЗОПАСНОСТЬ</a:t>
          </a:r>
          <a:endParaRPr lang="ru-RU" dirty="0"/>
        </a:p>
      </dgm:t>
    </dgm:pt>
    <dgm:pt modelId="{1C7E618E-A1CE-40BC-92FF-01530D7EFE56}" type="parTrans" cxnId="{04C0A552-18A9-431F-814E-DF3E7A6829B1}">
      <dgm:prSet/>
      <dgm:spPr/>
      <dgm:t>
        <a:bodyPr/>
        <a:lstStyle/>
        <a:p>
          <a:endParaRPr lang="ru-RU"/>
        </a:p>
      </dgm:t>
    </dgm:pt>
    <dgm:pt modelId="{33E3AA0D-8A26-4A0B-B31E-67B27E0463FA}" type="sibTrans" cxnId="{04C0A552-18A9-431F-814E-DF3E7A6829B1}">
      <dgm:prSet/>
      <dgm:spPr/>
      <dgm:t>
        <a:bodyPr/>
        <a:lstStyle/>
        <a:p>
          <a:endParaRPr lang="ru-RU"/>
        </a:p>
      </dgm:t>
    </dgm:pt>
    <dgm:pt modelId="{B8C15F0E-F855-4189-9B22-F2C2D38B0014}">
      <dgm:prSet phldrT="[Текст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C6CE1EDC-1BB3-42E3-9A80-061F2967CE78}" type="parTrans" cxnId="{E4D5095C-03D0-4565-B612-692E517D49DD}">
      <dgm:prSet/>
      <dgm:spPr/>
      <dgm:t>
        <a:bodyPr/>
        <a:lstStyle/>
        <a:p>
          <a:endParaRPr lang="ru-RU"/>
        </a:p>
      </dgm:t>
    </dgm:pt>
    <dgm:pt modelId="{ED75E899-541E-4A34-9382-72B2D1146D4B}" type="sibTrans" cxnId="{E4D5095C-03D0-4565-B612-692E517D49DD}">
      <dgm:prSet/>
      <dgm:spPr/>
      <dgm:t>
        <a:bodyPr/>
        <a:lstStyle/>
        <a:p>
          <a:endParaRPr lang="ru-RU"/>
        </a:p>
      </dgm:t>
    </dgm:pt>
    <dgm:pt modelId="{82D6A649-0BAA-4471-BD7F-599423BCB443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4" action="ppaction://hlinksldjump"/>
            </a:rPr>
            <a:t>ПОЖАРНАЯ БЕЗОПАСНОСТЬ</a:t>
          </a:r>
          <a:endParaRPr lang="ru-RU" dirty="0"/>
        </a:p>
      </dgm:t>
    </dgm:pt>
    <dgm:pt modelId="{3B97B349-9E72-4C01-A6DD-C8362E7A53AD}" type="parTrans" cxnId="{8B54F4AA-329E-4C55-BB1C-39EE1ABB535D}">
      <dgm:prSet/>
      <dgm:spPr/>
      <dgm:t>
        <a:bodyPr/>
        <a:lstStyle/>
        <a:p>
          <a:endParaRPr lang="ru-RU"/>
        </a:p>
      </dgm:t>
    </dgm:pt>
    <dgm:pt modelId="{C21D890A-262A-4490-951B-880A66FF826F}" type="sibTrans" cxnId="{8B54F4AA-329E-4C55-BB1C-39EE1ABB535D}">
      <dgm:prSet/>
      <dgm:spPr/>
      <dgm:t>
        <a:bodyPr/>
        <a:lstStyle/>
        <a:p>
          <a:endParaRPr lang="ru-RU"/>
        </a:p>
      </dgm:t>
    </dgm:pt>
    <dgm:pt modelId="{E1ED41BF-8304-4E3B-941B-2D57E5CED320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5" action="ppaction://hlinksldjump"/>
            </a:rPr>
            <a:t>ЛИЧНАЯ БЕЗОПАСНОСТЬ</a:t>
          </a:r>
          <a:endParaRPr lang="ru-RU" dirty="0"/>
        </a:p>
      </dgm:t>
    </dgm:pt>
    <dgm:pt modelId="{0ADF8233-7C6C-45EA-AFA7-4B8B7233DF6A}" type="parTrans" cxnId="{C5F21767-CF53-4F1A-9B65-6A5B1B4C89B7}">
      <dgm:prSet/>
      <dgm:spPr/>
      <dgm:t>
        <a:bodyPr/>
        <a:lstStyle/>
        <a:p>
          <a:endParaRPr lang="ru-RU"/>
        </a:p>
      </dgm:t>
    </dgm:pt>
    <dgm:pt modelId="{97A72AF7-2233-4449-ABFF-4DF0F26F7529}" type="sibTrans" cxnId="{C5F21767-CF53-4F1A-9B65-6A5B1B4C89B7}">
      <dgm:prSet/>
      <dgm:spPr/>
      <dgm:t>
        <a:bodyPr/>
        <a:lstStyle/>
        <a:p>
          <a:endParaRPr lang="ru-RU"/>
        </a:p>
      </dgm:t>
    </dgm:pt>
    <dgm:pt modelId="{FE0F2FB6-40A1-44E0-8C65-A3C2EC034AA8}">
      <dgm:prSet phldrT="[Текст]" phldr="1"/>
      <dgm:spPr>
        <a:blipFill rotWithShape="0">
          <a:blip xmlns:r="http://schemas.openxmlformats.org/officeDocument/2006/relationships" r:embed="rId6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783FB81A-EA24-4FBF-B3A9-C7DD5DA8FC02}" type="sibTrans" cxnId="{B7108438-6465-4B0D-9FA8-AE3DC91AC6D9}">
      <dgm:prSet/>
      <dgm:spPr/>
      <dgm:t>
        <a:bodyPr/>
        <a:lstStyle/>
        <a:p>
          <a:endParaRPr lang="ru-RU"/>
        </a:p>
      </dgm:t>
    </dgm:pt>
    <dgm:pt modelId="{EF1BBE35-810C-4CEB-9884-F14781AB92E3}" type="parTrans" cxnId="{B7108438-6465-4B0D-9FA8-AE3DC91AC6D9}">
      <dgm:prSet/>
      <dgm:spPr/>
      <dgm:t>
        <a:bodyPr/>
        <a:lstStyle/>
        <a:p>
          <a:endParaRPr lang="ru-RU"/>
        </a:p>
      </dgm:t>
    </dgm:pt>
    <dgm:pt modelId="{2C61FEAF-2D61-46FA-A0F0-B5B755118265}" type="pres">
      <dgm:prSet presAssocID="{D2632C3F-B305-44D8-BD68-156D2320B01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811C29-B265-468A-A981-D0377A612EE5}" type="pres">
      <dgm:prSet presAssocID="{55F9D872-35E6-4D0E-AA9F-74E343A3A6AB}" presName="composite" presStyleCnt="0"/>
      <dgm:spPr/>
    </dgm:pt>
    <dgm:pt modelId="{21DCD208-C1C7-4254-B671-7051A8B9AF73}" type="pres">
      <dgm:prSet presAssocID="{55F9D872-35E6-4D0E-AA9F-74E343A3A6A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AB8CB-52B3-49E5-9552-EB76E2426879}" type="pres">
      <dgm:prSet presAssocID="{55F9D872-35E6-4D0E-AA9F-74E343A3A6A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875B92-8D10-462F-8434-7A30E795B776}" type="pres">
      <dgm:prSet presAssocID="{0D94F076-4275-4EB1-8295-9B03A151D1D8}" presName="sp" presStyleCnt="0"/>
      <dgm:spPr/>
    </dgm:pt>
    <dgm:pt modelId="{1DA049EF-F9C9-4B29-BC2A-A5ED5ADDB380}" type="pres">
      <dgm:prSet presAssocID="{B8C15F0E-F855-4189-9B22-F2C2D38B0014}" presName="composite" presStyleCnt="0"/>
      <dgm:spPr/>
    </dgm:pt>
    <dgm:pt modelId="{85A3EA9B-59F1-40EA-A016-F05E4BC6EA9E}" type="pres">
      <dgm:prSet presAssocID="{B8C15F0E-F855-4189-9B22-F2C2D38B001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19D0F-0B2F-42CD-B82D-82ED380EA3BF}" type="pres">
      <dgm:prSet presAssocID="{B8C15F0E-F855-4189-9B22-F2C2D38B001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C74767-FFD7-48C7-B128-0E48D8F09315}" type="pres">
      <dgm:prSet presAssocID="{ED75E899-541E-4A34-9382-72B2D1146D4B}" presName="sp" presStyleCnt="0"/>
      <dgm:spPr/>
    </dgm:pt>
    <dgm:pt modelId="{1E15334E-6E77-4A16-A738-7CBA44547512}" type="pres">
      <dgm:prSet presAssocID="{FE0F2FB6-40A1-44E0-8C65-A3C2EC034AA8}" presName="composite" presStyleCnt="0"/>
      <dgm:spPr/>
    </dgm:pt>
    <dgm:pt modelId="{9DAAD232-FD63-46E3-A5D3-576A871CF6C1}" type="pres">
      <dgm:prSet presAssocID="{FE0F2FB6-40A1-44E0-8C65-A3C2EC034AA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449960-B5C6-41AC-9C5C-C06FE4E70057}" type="pres">
      <dgm:prSet presAssocID="{FE0F2FB6-40A1-44E0-8C65-A3C2EC034AA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8B561F-2074-449F-9E55-B6840EC7F3E9}" type="presOf" srcId="{E1ED41BF-8304-4E3B-941B-2D57E5CED320}" destId="{7F449960-B5C6-41AC-9C5C-C06FE4E70057}" srcOrd="0" destOrd="0" presId="urn:microsoft.com/office/officeart/2005/8/layout/chevron2"/>
    <dgm:cxn modelId="{0295AF54-411C-4063-B816-C674BED226AF}" type="presOf" srcId="{55F9D872-35E6-4D0E-AA9F-74E343A3A6AB}" destId="{21DCD208-C1C7-4254-B671-7051A8B9AF73}" srcOrd="0" destOrd="0" presId="urn:microsoft.com/office/officeart/2005/8/layout/chevron2"/>
    <dgm:cxn modelId="{C5F21767-CF53-4F1A-9B65-6A5B1B4C89B7}" srcId="{FE0F2FB6-40A1-44E0-8C65-A3C2EC034AA8}" destId="{E1ED41BF-8304-4E3B-941B-2D57E5CED320}" srcOrd="0" destOrd="0" parTransId="{0ADF8233-7C6C-45EA-AFA7-4B8B7233DF6A}" sibTransId="{97A72AF7-2233-4449-ABFF-4DF0F26F7529}"/>
    <dgm:cxn modelId="{8B54F4AA-329E-4C55-BB1C-39EE1ABB535D}" srcId="{B8C15F0E-F855-4189-9B22-F2C2D38B0014}" destId="{82D6A649-0BAA-4471-BD7F-599423BCB443}" srcOrd="0" destOrd="0" parTransId="{3B97B349-9E72-4C01-A6DD-C8362E7A53AD}" sibTransId="{C21D890A-262A-4490-951B-880A66FF826F}"/>
    <dgm:cxn modelId="{097ED3B6-7F87-4CD2-A3B0-64185B723DD9}" type="presOf" srcId="{26E567BB-FEA5-4466-B066-C37607185B06}" destId="{57AAB8CB-52B3-49E5-9552-EB76E2426879}" srcOrd="0" destOrd="0" presId="urn:microsoft.com/office/officeart/2005/8/layout/chevron2"/>
    <dgm:cxn modelId="{0BB14ACC-DEDA-4071-AFE4-EE84B41B5B7D}" srcId="{D2632C3F-B305-44D8-BD68-156D2320B010}" destId="{55F9D872-35E6-4D0E-AA9F-74E343A3A6AB}" srcOrd="0" destOrd="0" parTransId="{1CE0ECA6-F9FE-4A93-89FE-F2C119B53007}" sibTransId="{0D94F076-4275-4EB1-8295-9B03A151D1D8}"/>
    <dgm:cxn modelId="{FA05C072-A67C-4584-A5AB-53AC6EACD4DA}" type="presOf" srcId="{B8C15F0E-F855-4189-9B22-F2C2D38B0014}" destId="{85A3EA9B-59F1-40EA-A016-F05E4BC6EA9E}" srcOrd="0" destOrd="0" presId="urn:microsoft.com/office/officeart/2005/8/layout/chevron2"/>
    <dgm:cxn modelId="{3580EB2C-C280-4B03-B566-56E9DE4D843E}" type="presOf" srcId="{D2632C3F-B305-44D8-BD68-156D2320B010}" destId="{2C61FEAF-2D61-46FA-A0F0-B5B755118265}" srcOrd="0" destOrd="0" presId="urn:microsoft.com/office/officeart/2005/8/layout/chevron2"/>
    <dgm:cxn modelId="{E4D5095C-03D0-4565-B612-692E517D49DD}" srcId="{D2632C3F-B305-44D8-BD68-156D2320B010}" destId="{B8C15F0E-F855-4189-9B22-F2C2D38B0014}" srcOrd="1" destOrd="0" parTransId="{C6CE1EDC-1BB3-42E3-9A80-061F2967CE78}" sibTransId="{ED75E899-541E-4A34-9382-72B2D1146D4B}"/>
    <dgm:cxn modelId="{0D2D66A5-71EC-4EF1-AA0B-D0EEF43FFAE7}" type="presOf" srcId="{FE0F2FB6-40A1-44E0-8C65-A3C2EC034AA8}" destId="{9DAAD232-FD63-46E3-A5D3-576A871CF6C1}" srcOrd="0" destOrd="0" presId="urn:microsoft.com/office/officeart/2005/8/layout/chevron2"/>
    <dgm:cxn modelId="{4533EA8D-776D-4738-B098-6234500365EC}" type="presOf" srcId="{82D6A649-0BAA-4471-BD7F-599423BCB443}" destId="{19419D0F-0B2F-42CD-B82D-82ED380EA3BF}" srcOrd="0" destOrd="0" presId="urn:microsoft.com/office/officeart/2005/8/layout/chevron2"/>
    <dgm:cxn modelId="{04C0A552-18A9-431F-814E-DF3E7A6829B1}" srcId="{55F9D872-35E6-4D0E-AA9F-74E343A3A6AB}" destId="{26E567BB-FEA5-4466-B066-C37607185B06}" srcOrd="0" destOrd="0" parTransId="{1C7E618E-A1CE-40BC-92FF-01530D7EFE56}" sibTransId="{33E3AA0D-8A26-4A0B-B31E-67B27E0463FA}"/>
    <dgm:cxn modelId="{B7108438-6465-4B0D-9FA8-AE3DC91AC6D9}" srcId="{D2632C3F-B305-44D8-BD68-156D2320B010}" destId="{FE0F2FB6-40A1-44E0-8C65-A3C2EC034AA8}" srcOrd="2" destOrd="0" parTransId="{EF1BBE35-810C-4CEB-9884-F14781AB92E3}" sibTransId="{783FB81A-EA24-4FBF-B3A9-C7DD5DA8FC02}"/>
    <dgm:cxn modelId="{EC9C4469-5AF1-444B-B541-7E978FE8B7DE}" type="presParOf" srcId="{2C61FEAF-2D61-46FA-A0F0-B5B755118265}" destId="{CF811C29-B265-468A-A981-D0377A612EE5}" srcOrd="0" destOrd="0" presId="urn:microsoft.com/office/officeart/2005/8/layout/chevron2"/>
    <dgm:cxn modelId="{176885AA-13FD-4E5B-AB8E-392211383B25}" type="presParOf" srcId="{CF811C29-B265-468A-A981-D0377A612EE5}" destId="{21DCD208-C1C7-4254-B671-7051A8B9AF73}" srcOrd="0" destOrd="0" presId="urn:microsoft.com/office/officeart/2005/8/layout/chevron2"/>
    <dgm:cxn modelId="{2E75E9F6-30FA-4C2F-B16B-D41E958065C0}" type="presParOf" srcId="{CF811C29-B265-468A-A981-D0377A612EE5}" destId="{57AAB8CB-52B3-49E5-9552-EB76E2426879}" srcOrd="1" destOrd="0" presId="urn:microsoft.com/office/officeart/2005/8/layout/chevron2"/>
    <dgm:cxn modelId="{D718D82A-7AB1-4BE0-9712-C173471DA8D7}" type="presParOf" srcId="{2C61FEAF-2D61-46FA-A0F0-B5B755118265}" destId="{3C875B92-8D10-462F-8434-7A30E795B776}" srcOrd="1" destOrd="0" presId="urn:microsoft.com/office/officeart/2005/8/layout/chevron2"/>
    <dgm:cxn modelId="{8552EAF5-8BFE-4672-89F8-E1757A92CC8B}" type="presParOf" srcId="{2C61FEAF-2D61-46FA-A0F0-B5B755118265}" destId="{1DA049EF-F9C9-4B29-BC2A-A5ED5ADDB380}" srcOrd="2" destOrd="0" presId="urn:microsoft.com/office/officeart/2005/8/layout/chevron2"/>
    <dgm:cxn modelId="{AA737072-CF5C-42AE-8856-1174756758BF}" type="presParOf" srcId="{1DA049EF-F9C9-4B29-BC2A-A5ED5ADDB380}" destId="{85A3EA9B-59F1-40EA-A016-F05E4BC6EA9E}" srcOrd="0" destOrd="0" presId="urn:microsoft.com/office/officeart/2005/8/layout/chevron2"/>
    <dgm:cxn modelId="{FCA581E7-972B-4376-82EB-E6D719F7027B}" type="presParOf" srcId="{1DA049EF-F9C9-4B29-BC2A-A5ED5ADDB380}" destId="{19419D0F-0B2F-42CD-B82D-82ED380EA3BF}" srcOrd="1" destOrd="0" presId="urn:microsoft.com/office/officeart/2005/8/layout/chevron2"/>
    <dgm:cxn modelId="{BB60B0CF-4838-446B-9EF9-6F622FE0B4F3}" type="presParOf" srcId="{2C61FEAF-2D61-46FA-A0F0-B5B755118265}" destId="{A4C74767-FFD7-48C7-B128-0E48D8F09315}" srcOrd="3" destOrd="0" presId="urn:microsoft.com/office/officeart/2005/8/layout/chevron2"/>
    <dgm:cxn modelId="{19479DD4-AD5D-4D68-B926-8DB5357E0EAB}" type="presParOf" srcId="{2C61FEAF-2D61-46FA-A0F0-B5B755118265}" destId="{1E15334E-6E77-4A16-A738-7CBA44547512}" srcOrd="4" destOrd="0" presId="urn:microsoft.com/office/officeart/2005/8/layout/chevron2"/>
    <dgm:cxn modelId="{2DE48161-DD80-43E4-8256-F697FFE60DA4}" type="presParOf" srcId="{1E15334E-6E77-4A16-A738-7CBA44547512}" destId="{9DAAD232-FD63-46E3-A5D3-576A871CF6C1}" srcOrd="0" destOrd="0" presId="urn:microsoft.com/office/officeart/2005/8/layout/chevron2"/>
    <dgm:cxn modelId="{1D88A459-083B-4016-A66C-C7E050918F80}" type="presParOf" srcId="{1E15334E-6E77-4A16-A738-7CBA44547512}" destId="{7F449960-B5C6-41AC-9C5C-C06FE4E7005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3DBC30-5438-404A-9B02-393FC4FEED01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221DB1C5-70EF-4071-AC40-EA1C59EFA9AA}" type="pres">
      <dgm:prSet presAssocID="{553DBC30-5438-404A-9B02-393FC4FEED01}" presName="Name0" presStyleCnt="0">
        <dgm:presLayoutVars>
          <dgm:dir/>
          <dgm:resizeHandles val="exact"/>
        </dgm:presLayoutVars>
      </dgm:prSet>
      <dgm:spPr/>
    </dgm:pt>
  </dgm:ptLst>
  <dgm:cxnLst>
    <dgm:cxn modelId="{83F2519F-3D49-45FA-8AD6-A1F3576AEA15}" type="presOf" srcId="{553DBC30-5438-404A-9B02-393FC4FEED01}" destId="{221DB1C5-70EF-4071-AC40-EA1C59EFA9AA}" srcOrd="0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1F199A-5187-4EB0-90D5-92EF4C72CFC6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26BA9164-5ABB-43E3-9AA5-986D4605F9A6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1" action="ppaction://hlinksldjump"/>
            </a:rPr>
            <a:t>Правила поведения</a:t>
          </a:r>
          <a:endParaRPr lang="ru-RU" dirty="0"/>
        </a:p>
      </dgm:t>
    </dgm:pt>
    <dgm:pt modelId="{D95AF8C6-1E8F-4467-8F0A-3E554FE8D600}" type="parTrans" cxnId="{D94A6DD8-2423-4B51-90DE-9D1ACE438028}">
      <dgm:prSet/>
      <dgm:spPr/>
      <dgm:t>
        <a:bodyPr/>
        <a:lstStyle/>
        <a:p>
          <a:endParaRPr lang="ru-RU"/>
        </a:p>
      </dgm:t>
    </dgm:pt>
    <dgm:pt modelId="{57C7349B-8023-4672-87D0-085E66C50074}" type="sibTrans" cxnId="{D94A6DD8-2423-4B51-90DE-9D1ACE438028}">
      <dgm:prSet/>
      <dgm:spPr/>
      <dgm:t>
        <a:bodyPr/>
        <a:lstStyle/>
        <a:p>
          <a:endParaRPr lang="ru-RU"/>
        </a:p>
      </dgm:t>
    </dgm:pt>
    <dgm:pt modelId="{9E0C2FC5-C69D-4BB0-B586-D7C421E4B8D6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2" action="ppaction://hlinksldjump"/>
            </a:rPr>
            <a:t>Забота о здоровье</a:t>
          </a:r>
          <a:endParaRPr lang="ru-RU" dirty="0"/>
        </a:p>
      </dgm:t>
    </dgm:pt>
    <dgm:pt modelId="{30E98492-F352-4D43-84ED-E2516E5B86BE}" type="parTrans" cxnId="{3705D2FE-0030-4E48-818E-E6D325BBF3C7}">
      <dgm:prSet/>
      <dgm:spPr/>
      <dgm:t>
        <a:bodyPr/>
        <a:lstStyle/>
        <a:p>
          <a:endParaRPr lang="ru-RU"/>
        </a:p>
      </dgm:t>
    </dgm:pt>
    <dgm:pt modelId="{2FD154AA-1F1C-4C7D-9351-7B9B146D8451}" type="sibTrans" cxnId="{3705D2FE-0030-4E48-818E-E6D325BBF3C7}">
      <dgm:prSet/>
      <dgm:spPr/>
      <dgm:t>
        <a:bodyPr/>
        <a:lstStyle/>
        <a:p>
          <a:endParaRPr lang="ru-RU"/>
        </a:p>
      </dgm:t>
    </dgm:pt>
    <dgm:pt modelId="{729B01F8-BB99-457A-B6AB-512A5A53EA49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3" action="ppaction://hlinksldjump"/>
            </a:rPr>
            <a:t>Морально-этические нормы</a:t>
          </a:r>
          <a:endParaRPr lang="ru-RU" dirty="0"/>
        </a:p>
      </dgm:t>
    </dgm:pt>
    <dgm:pt modelId="{BA0A90A3-CF49-438E-84D6-87968A6B947D}" type="parTrans" cxnId="{9600184B-2E47-416F-AA77-E8C322C77012}">
      <dgm:prSet/>
      <dgm:spPr/>
      <dgm:t>
        <a:bodyPr/>
        <a:lstStyle/>
        <a:p>
          <a:endParaRPr lang="ru-RU"/>
        </a:p>
      </dgm:t>
    </dgm:pt>
    <dgm:pt modelId="{AE549134-A91A-4757-8A31-2C60482ACA4D}" type="sibTrans" cxnId="{9600184B-2E47-416F-AA77-E8C322C77012}">
      <dgm:prSet/>
      <dgm:spPr/>
      <dgm:t>
        <a:bodyPr/>
        <a:lstStyle/>
        <a:p>
          <a:endParaRPr lang="ru-RU"/>
        </a:p>
      </dgm:t>
    </dgm:pt>
    <dgm:pt modelId="{B38070C5-222F-4215-8A61-C8E951BA092B}" type="pres">
      <dgm:prSet presAssocID="{C21F199A-5187-4EB0-90D5-92EF4C72CFC6}" presName="compositeShape" presStyleCnt="0">
        <dgm:presLayoutVars>
          <dgm:chMax val="7"/>
          <dgm:dir/>
          <dgm:resizeHandles val="exact"/>
        </dgm:presLayoutVars>
      </dgm:prSet>
      <dgm:spPr/>
    </dgm:pt>
    <dgm:pt modelId="{3C7E3CBF-8464-40F6-96B9-C4FBBB78EC36}" type="pres">
      <dgm:prSet presAssocID="{26BA9164-5ABB-43E3-9AA5-986D4605F9A6}" presName="circ1" presStyleLbl="vennNode1" presStyleIdx="0" presStyleCnt="3"/>
      <dgm:spPr/>
      <dgm:t>
        <a:bodyPr/>
        <a:lstStyle/>
        <a:p>
          <a:endParaRPr lang="ru-RU"/>
        </a:p>
      </dgm:t>
    </dgm:pt>
    <dgm:pt modelId="{25D1FDB5-1096-49B1-BB18-32646E581109}" type="pres">
      <dgm:prSet presAssocID="{26BA9164-5ABB-43E3-9AA5-986D4605F9A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ED015A-7053-41AA-B7C4-84D15869D15F}" type="pres">
      <dgm:prSet presAssocID="{9E0C2FC5-C69D-4BB0-B586-D7C421E4B8D6}" presName="circ2" presStyleLbl="vennNode1" presStyleIdx="1" presStyleCnt="3"/>
      <dgm:spPr/>
      <dgm:t>
        <a:bodyPr/>
        <a:lstStyle/>
        <a:p>
          <a:endParaRPr lang="ru-RU"/>
        </a:p>
      </dgm:t>
    </dgm:pt>
    <dgm:pt modelId="{0920C54F-BE03-44AA-A879-98D13227B8E8}" type="pres">
      <dgm:prSet presAssocID="{9E0C2FC5-C69D-4BB0-B586-D7C421E4B8D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6B3208-B3CC-4764-9946-C55845BE192E}" type="pres">
      <dgm:prSet presAssocID="{729B01F8-BB99-457A-B6AB-512A5A53EA49}" presName="circ3" presStyleLbl="vennNode1" presStyleIdx="2" presStyleCnt="3"/>
      <dgm:spPr/>
      <dgm:t>
        <a:bodyPr/>
        <a:lstStyle/>
        <a:p>
          <a:endParaRPr lang="ru-RU"/>
        </a:p>
      </dgm:t>
    </dgm:pt>
    <dgm:pt modelId="{51A8AD65-54CE-477B-8CE7-6C69E3F5BB77}" type="pres">
      <dgm:prSet presAssocID="{729B01F8-BB99-457A-B6AB-512A5A53EA4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BDC612-C3ED-473A-A018-41CB88CCA9EF}" type="presOf" srcId="{26BA9164-5ABB-43E3-9AA5-986D4605F9A6}" destId="{3C7E3CBF-8464-40F6-96B9-C4FBBB78EC36}" srcOrd="0" destOrd="0" presId="urn:microsoft.com/office/officeart/2005/8/layout/venn1"/>
    <dgm:cxn modelId="{D94A6DD8-2423-4B51-90DE-9D1ACE438028}" srcId="{C21F199A-5187-4EB0-90D5-92EF4C72CFC6}" destId="{26BA9164-5ABB-43E3-9AA5-986D4605F9A6}" srcOrd="0" destOrd="0" parTransId="{D95AF8C6-1E8F-4467-8F0A-3E554FE8D600}" sibTransId="{57C7349B-8023-4672-87D0-085E66C50074}"/>
    <dgm:cxn modelId="{6EE32143-C70D-487E-B11C-5E3714FD9D61}" type="presOf" srcId="{729B01F8-BB99-457A-B6AB-512A5A53EA49}" destId="{51A8AD65-54CE-477B-8CE7-6C69E3F5BB77}" srcOrd="1" destOrd="0" presId="urn:microsoft.com/office/officeart/2005/8/layout/venn1"/>
    <dgm:cxn modelId="{5FD2F601-CB23-4625-9FE9-F60C66AB3402}" type="presOf" srcId="{26BA9164-5ABB-43E3-9AA5-986D4605F9A6}" destId="{25D1FDB5-1096-49B1-BB18-32646E581109}" srcOrd="1" destOrd="0" presId="urn:microsoft.com/office/officeart/2005/8/layout/venn1"/>
    <dgm:cxn modelId="{322D9195-99F1-4076-89BD-9ED35B39E199}" type="presOf" srcId="{9E0C2FC5-C69D-4BB0-B586-D7C421E4B8D6}" destId="{0920C54F-BE03-44AA-A879-98D13227B8E8}" srcOrd="1" destOrd="0" presId="urn:microsoft.com/office/officeart/2005/8/layout/venn1"/>
    <dgm:cxn modelId="{FF49ACB9-91D5-444A-A106-134BE164BEF0}" type="presOf" srcId="{9E0C2FC5-C69D-4BB0-B586-D7C421E4B8D6}" destId="{0BED015A-7053-41AA-B7C4-84D15869D15F}" srcOrd="0" destOrd="0" presId="urn:microsoft.com/office/officeart/2005/8/layout/venn1"/>
    <dgm:cxn modelId="{78AF47B5-F395-413C-A396-40486DF4D6B3}" type="presOf" srcId="{C21F199A-5187-4EB0-90D5-92EF4C72CFC6}" destId="{B38070C5-222F-4215-8A61-C8E951BA092B}" srcOrd="0" destOrd="0" presId="urn:microsoft.com/office/officeart/2005/8/layout/venn1"/>
    <dgm:cxn modelId="{3705D2FE-0030-4E48-818E-E6D325BBF3C7}" srcId="{C21F199A-5187-4EB0-90D5-92EF4C72CFC6}" destId="{9E0C2FC5-C69D-4BB0-B586-D7C421E4B8D6}" srcOrd="1" destOrd="0" parTransId="{30E98492-F352-4D43-84ED-E2516E5B86BE}" sibTransId="{2FD154AA-1F1C-4C7D-9351-7B9B146D8451}"/>
    <dgm:cxn modelId="{9600184B-2E47-416F-AA77-E8C322C77012}" srcId="{C21F199A-5187-4EB0-90D5-92EF4C72CFC6}" destId="{729B01F8-BB99-457A-B6AB-512A5A53EA49}" srcOrd="2" destOrd="0" parTransId="{BA0A90A3-CF49-438E-84D6-87968A6B947D}" sibTransId="{AE549134-A91A-4757-8A31-2C60482ACA4D}"/>
    <dgm:cxn modelId="{E10D500B-BA75-4CA4-97D5-100BEA46F1F3}" type="presOf" srcId="{729B01F8-BB99-457A-B6AB-512A5A53EA49}" destId="{4D6B3208-B3CC-4764-9946-C55845BE192E}" srcOrd="0" destOrd="0" presId="urn:microsoft.com/office/officeart/2005/8/layout/venn1"/>
    <dgm:cxn modelId="{CD8CA839-8FAE-45B8-85A4-298C9149E9A2}" type="presParOf" srcId="{B38070C5-222F-4215-8A61-C8E951BA092B}" destId="{3C7E3CBF-8464-40F6-96B9-C4FBBB78EC36}" srcOrd="0" destOrd="0" presId="urn:microsoft.com/office/officeart/2005/8/layout/venn1"/>
    <dgm:cxn modelId="{287A62CE-45E3-4B46-AE1C-03FCB5DA4C7C}" type="presParOf" srcId="{B38070C5-222F-4215-8A61-C8E951BA092B}" destId="{25D1FDB5-1096-49B1-BB18-32646E581109}" srcOrd="1" destOrd="0" presId="urn:microsoft.com/office/officeart/2005/8/layout/venn1"/>
    <dgm:cxn modelId="{06089BE1-66F8-4CF8-A652-4DFEDBF14E35}" type="presParOf" srcId="{B38070C5-222F-4215-8A61-C8E951BA092B}" destId="{0BED015A-7053-41AA-B7C4-84D15869D15F}" srcOrd="2" destOrd="0" presId="urn:microsoft.com/office/officeart/2005/8/layout/venn1"/>
    <dgm:cxn modelId="{2AE69500-562C-40BB-8841-519FFA0E6CAF}" type="presParOf" srcId="{B38070C5-222F-4215-8A61-C8E951BA092B}" destId="{0920C54F-BE03-44AA-A879-98D13227B8E8}" srcOrd="3" destOrd="0" presId="urn:microsoft.com/office/officeart/2005/8/layout/venn1"/>
    <dgm:cxn modelId="{1FD63940-9E67-476B-B8D2-BB7D562EAC18}" type="presParOf" srcId="{B38070C5-222F-4215-8A61-C8E951BA092B}" destId="{4D6B3208-B3CC-4764-9946-C55845BE192E}" srcOrd="4" destOrd="0" presId="urn:microsoft.com/office/officeart/2005/8/layout/venn1"/>
    <dgm:cxn modelId="{19ABCEB2-C222-48E1-9EE6-7E38A31DF9E2}" type="presParOf" srcId="{B38070C5-222F-4215-8A61-C8E951BA092B}" destId="{51A8AD65-54CE-477B-8CE7-6C69E3F5BB7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CD208-C1C7-4254-B671-7051A8B9AF73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 dirty="0"/>
        </a:p>
      </dsp:txBody>
      <dsp:txXfrm rot="-5400000">
        <a:off x="1" y="573596"/>
        <a:ext cx="1146297" cy="491270"/>
      </dsp:txXfrm>
    </dsp:sp>
    <dsp:sp modelId="{57AAB8CB-52B3-49E5-9552-EB76E2426879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>
              <a:hlinkClick xmlns:r="http://schemas.openxmlformats.org/officeDocument/2006/relationships" r:id="" action="ppaction://hlinksldjump"/>
            </a:rPr>
            <a:t>ЭЛЕКТРОБЕЗОПАСНОСТЬ</a:t>
          </a:r>
          <a:endParaRPr lang="ru-RU" sz="3200" kern="1200" dirty="0"/>
        </a:p>
      </dsp:txBody>
      <dsp:txXfrm rot="-5400000">
        <a:off x="1146298" y="52408"/>
        <a:ext cx="7031341" cy="960496"/>
      </dsp:txXfrm>
    </dsp:sp>
    <dsp:sp modelId="{85A3EA9B-59F1-40EA-A016-F05E4BC6EA9E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 dirty="0"/>
        </a:p>
      </dsp:txBody>
      <dsp:txXfrm rot="-5400000">
        <a:off x="1" y="2017346"/>
        <a:ext cx="1146297" cy="491270"/>
      </dsp:txXfrm>
    </dsp:sp>
    <dsp:sp modelId="{19419D0F-0B2F-42CD-B82D-82ED380EA3BF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>
              <a:hlinkClick xmlns:r="http://schemas.openxmlformats.org/officeDocument/2006/relationships" r:id="" action="ppaction://hlinksldjump"/>
            </a:rPr>
            <a:t>ПОЖАРНАЯ БЕЗОПАСНОСТЬ</a:t>
          </a:r>
          <a:endParaRPr lang="ru-RU" sz="3200" kern="1200" dirty="0"/>
        </a:p>
      </dsp:txBody>
      <dsp:txXfrm rot="-5400000">
        <a:off x="1146298" y="1496158"/>
        <a:ext cx="7031341" cy="960496"/>
      </dsp:txXfrm>
    </dsp:sp>
    <dsp:sp modelId="{9DAAD232-FD63-46E3-A5D3-576A871CF6C1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 dirty="0"/>
        </a:p>
      </dsp:txBody>
      <dsp:txXfrm rot="-5400000">
        <a:off x="1" y="3461096"/>
        <a:ext cx="1146297" cy="491270"/>
      </dsp:txXfrm>
    </dsp:sp>
    <dsp:sp modelId="{7F449960-B5C6-41AC-9C5C-C06FE4E70057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>
              <a:hlinkClick xmlns:r="http://schemas.openxmlformats.org/officeDocument/2006/relationships" r:id="" action="ppaction://hlinksldjump"/>
            </a:rPr>
            <a:t>ЛИЧНАЯ БЕЗОПАСНОСТЬ</a:t>
          </a:r>
          <a:endParaRPr lang="ru-RU" sz="3200" kern="1200" dirty="0"/>
        </a:p>
      </dsp:txBody>
      <dsp:txXfrm rot="-5400000">
        <a:off x="1146298" y="2939908"/>
        <a:ext cx="7031341" cy="9604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7E3CBF-8464-40F6-96B9-C4FBBB78EC36}">
      <dsp:nvSpPr>
        <dsp:cNvPr id="0" name=""/>
        <dsp:cNvSpPr/>
      </dsp:nvSpPr>
      <dsp:spPr>
        <a:xfrm>
          <a:off x="1944215" y="63006"/>
          <a:ext cx="3024336" cy="30243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hlinkClick xmlns:r="http://schemas.openxmlformats.org/officeDocument/2006/relationships" r:id="" action="ppaction://hlinksldjump"/>
            </a:rPr>
            <a:t>Правила поведения</a:t>
          </a:r>
          <a:endParaRPr lang="ru-RU" sz="3000" kern="1200" dirty="0"/>
        </a:p>
      </dsp:txBody>
      <dsp:txXfrm>
        <a:off x="2347460" y="592265"/>
        <a:ext cx="2217846" cy="1360951"/>
      </dsp:txXfrm>
    </dsp:sp>
    <dsp:sp modelId="{0BED015A-7053-41AA-B7C4-84D15869D15F}">
      <dsp:nvSpPr>
        <dsp:cNvPr id="0" name=""/>
        <dsp:cNvSpPr/>
      </dsp:nvSpPr>
      <dsp:spPr>
        <a:xfrm>
          <a:off x="3035497" y="1953217"/>
          <a:ext cx="3024336" cy="30243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hlinkClick xmlns:r="http://schemas.openxmlformats.org/officeDocument/2006/relationships" r:id="" action="ppaction://hlinksldjump"/>
            </a:rPr>
            <a:t>Забота о здоровье</a:t>
          </a:r>
          <a:endParaRPr lang="ru-RU" sz="3000" kern="1200" dirty="0"/>
        </a:p>
      </dsp:txBody>
      <dsp:txXfrm>
        <a:off x="3960440" y="2734503"/>
        <a:ext cx="1814601" cy="1663384"/>
      </dsp:txXfrm>
    </dsp:sp>
    <dsp:sp modelId="{4D6B3208-B3CC-4764-9946-C55845BE192E}">
      <dsp:nvSpPr>
        <dsp:cNvPr id="0" name=""/>
        <dsp:cNvSpPr/>
      </dsp:nvSpPr>
      <dsp:spPr>
        <a:xfrm>
          <a:off x="852934" y="1953217"/>
          <a:ext cx="3024336" cy="30243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hlinkClick xmlns:r="http://schemas.openxmlformats.org/officeDocument/2006/relationships" r:id="" action="ppaction://hlinksldjump"/>
            </a:rPr>
            <a:t>Морально-этические нормы</a:t>
          </a:r>
          <a:endParaRPr lang="ru-RU" sz="3000" kern="1200" dirty="0"/>
        </a:p>
      </dsp:txBody>
      <dsp:txXfrm>
        <a:off x="1137726" y="2734503"/>
        <a:ext cx="1814601" cy="1663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60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834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27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06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47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389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94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216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876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87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07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A87FD-B261-4C69-9D90-89CD279EC2A2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149A1-6475-4C12-AEEE-1BF38F496E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1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77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Техника безопасности и охрана труда в кабинете информатики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Учитель информатики: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Сысоева Ольга Сергеевна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404664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Муниципальное бюджетное общеобразовательное учреждение</a:t>
            </a:r>
          </a:p>
          <a:p>
            <a:pPr algn="ctr"/>
            <a:r>
              <a:rPr lang="ru-RU" dirty="0" smtClean="0"/>
              <a:t>«Средняя общеобразовательная школа №16»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987824" y="616530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Г. Ижевск, 2017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352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77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 ПОМНЮ!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5649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9291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77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Электробезопасность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В кабинете информатики </a:t>
            </a:r>
            <a:r>
              <a:rPr lang="ru-RU" dirty="0" smtClean="0">
                <a:solidFill>
                  <a:srgbClr val="FF0000"/>
                </a:solidFill>
              </a:rPr>
              <a:t>МОЖНО</a:t>
            </a:r>
            <a:r>
              <a:rPr lang="ru-RU" dirty="0" smtClean="0"/>
              <a:t>:</a:t>
            </a:r>
          </a:p>
          <a:p>
            <a:r>
              <a:rPr lang="ru-RU" dirty="0" smtClean="0"/>
              <a:t>Работать чистыми сухими руками.</a:t>
            </a:r>
          </a:p>
          <a:p>
            <a:r>
              <a:rPr lang="ru-RU" dirty="0" smtClean="0"/>
              <a:t>Работать за компьютером с разрешения учителя.</a:t>
            </a:r>
          </a:p>
          <a:p>
            <a:r>
              <a:rPr lang="ru-RU" dirty="0" smtClean="0"/>
              <a:t>Работать с клавиатурой и мышью.</a:t>
            </a:r>
          </a:p>
          <a:p>
            <a:r>
              <a:rPr lang="ru-RU" dirty="0" smtClean="0"/>
              <a:t>Сообщить учителю об обнаруженной технической неисправности.</a:t>
            </a:r>
          </a:p>
          <a:p>
            <a:r>
              <a:rPr lang="ru-RU" dirty="0" smtClean="0"/>
              <a:t>Ожидать разрешения о выключении компьютера (при необходимости).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712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77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Пожарная безопасность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Признаки возгорания:</a:t>
            </a:r>
          </a:p>
          <a:p>
            <a:pPr algn="just"/>
            <a:r>
              <a:rPr lang="ru-RU" dirty="0" smtClean="0"/>
              <a:t>Дым;</a:t>
            </a:r>
          </a:p>
          <a:p>
            <a:pPr algn="just"/>
            <a:r>
              <a:rPr lang="ru-RU" dirty="0" smtClean="0"/>
              <a:t>Запах гари;</a:t>
            </a:r>
          </a:p>
          <a:p>
            <a:pPr algn="just"/>
            <a:r>
              <a:rPr lang="ru-RU" dirty="0" smtClean="0"/>
              <a:t>Искры;</a:t>
            </a:r>
          </a:p>
          <a:p>
            <a:pPr algn="just"/>
            <a:r>
              <a:rPr lang="ru-RU" dirty="0" smtClean="0"/>
              <a:t>Огонь;</a:t>
            </a:r>
          </a:p>
          <a:p>
            <a:pPr algn="just"/>
            <a:r>
              <a:rPr lang="ru-RU" dirty="0" smtClean="0"/>
              <a:t>Треск, </a:t>
            </a:r>
            <a:r>
              <a:rPr lang="ru-RU" dirty="0" smtClean="0"/>
              <a:t>шум;</a:t>
            </a:r>
          </a:p>
          <a:p>
            <a:pPr algn="just"/>
            <a:r>
              <a:rPr lang="ru-RU" dirty="0" smtClean="0"/>
              <a:t>Перебои в работе техники </a:t>
            </a:r>
            <a:r>
              <a:rPr lang="ru-RU" smtClean="0"/>
              <a:t>(выключение).</a:t>
            </a:r>
            <a:endParaRPr lang="ru-RU" dirty="0" smtClean="0"/>
          </a:p>
          <a:p>
            <a:pPr algn="just"/>
            <a:endParaRPr lang="ru-RU" dirty="0"/>
          </a:p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ПРИ ОБНАРУЖЕНИИ ХОТЯ БЫ ОДНОГО ИЗ ПРИЗНАКОВ НЕОБХОДИМО СООБЩИТЬ УЧИТЕЛЮ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13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77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Личная безопасность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46254826"/>
              </p:ext>
            </p:extLst>
          </p:nvPr>
        </p:nvGraphicFramePr>
        <p:xfrm>
          <a:off x="755576" y="1124744"/>
          <a:ext cx="770485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177192352"/>
              </p:ext>
            </p:extLst>
          </p:nvPr>
        </p:nvGraphicFramePr>
        <p:xfrm>
          <a:off x="971600" y="1340768"/>
          <a:ext cx="691276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01253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77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поведения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ru-RU" dirty="0" smtClean="0"/>
              <a:t>Входить в кабинет спокойно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Работать только за определённым рабочим местом.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Уважать свой и чужой труд.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Бережно относиться к технике и мебели.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Работать после указаний учителя.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Поддерживать порядок на рабочем месте.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Передвигаться по классу только по необходимости после получения разрешения.</a:t>
            </a:r>
            <a:endParaRPr kumimoji="1" lang="ru-RU" dirty="0">
              <a:effectLst>
                <a:outerShdw blurRad="38100" dist="38100" dir="2700000" algn="tl">
                  <a:srgbClr val="800000"/>
                </a:outerShdw>
              </a:effectLst>
            </a:endParaRPr>
          </a:p>
          <a:p>
            <a:pPr marL="0" indent="0">
              <a:lnSpc>
                <a:spcPct val="90000"/>
              </a:lnSpc>
              <a:buNone/>
            </a:pPr>
            <a:endParaRPr kumimoji="1" lang="ru-RU" dirty="0" smtClean="0">
              <a:effectLst>
                <a:outerShdw blurRad="38100" dist="38100" dir="2700000" algn="tl">
                  <a:srgbClr val="800000"/>
                </a:outerShdw>
              </a:effectLst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19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77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Забота о здоровье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ru-RU" altLang="ru-RU" b="1" dirty="0" smtClean="0">
                <a:latin typeface="Times New Roman" pitchFamily="18" charset="0"/>
              </a:rPr>
              <a:t>Расстояние от глаз до экрана монитора – не менее 60 см.</a:t>
            </a:r>
            <a:endParaRPr lang="ru-RU" altLang="ru-RU" b="1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latin typeface="Times New Roman" pitchFamily="18" charset="0"/>
              </a:rPr>
              <a:t>Сидеть прямо, не сутулясь.</a:t>
            </a:r>
            <a:endParaRPr lang="ru-RU" altLang="ru-RU" b="1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b="1" dirty="0">
                <a:latin typeface="Times New Roman" pitchFamily="18" charset="0"/>
              </a:rPr>
              <a:t>О</a:t>
            </a:r>
            <a:r>
              <a:rPr lang="fr-FR" altLang="ru-RU" b="1" dirty="0">
                <a:latin typeface="Times New Roman" pitchFamily="18" charset="0"/>
              </a:rPr>
              <a:t>свещени</a:t>
            </a:r>
            <a:r>
              <a:rPr lang="ru-RU" altLang="ru-RU" b="1" dirty="0">
                <a:latin typeface="Times New Roman" pitchFamily="18" charset="0"/>
              </a:rPr>
              <a:t>е должно быть </a:t>
            </a:r>
            <a:r>
              <a:rPr lang="fr-FR" altLang="ru-RU" b="1" dirty="0">
                <a:latin typeface="Times New Roman" pitchFamily="18" charset="0"/>
              </a:rPr>
              <a:t>достаточн</a:t>
            </a:r>
            <a:r>
              <a:rPr lang="ru-RU" altLang="ru-RU" b="1" dirty="0">
                <a:latin typeface="Times New Roman" pitchFamily="18" charset="0"/>
              </a:rPr>
              <a:t>ы</a:t>
            </a:r>
            <a:r>
              <a:rPr lang="fr-FR" altLang="ru-RU" b="1" dirty="0">
                <a:latin typeface="Times New Roman" pitchFamily="18" charset="0"/>
              </a:rPr>
              <a:t>м</a:t>
            </a:r>
            <a:r>
              <a:rPr lang="ru-RU" altLang="ru-RU" b="1" dirty="0">
                <a:latin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latin typeface="Times New Roman" pitchFamily="18" charset="0"/>
              </a:rPr>
              <a:t>Р</a:t>
            </a:r>
            <a:r>
              <a:rPr lang="fr-FR" altLang="ru-RU" b="1" dirty="0" smtClean="0">
                <a:latin typeface="Times New Roman" pitchFamily="18" charset="0"/>
              </a:rPr>
              <a:t>аботать</a:t>
            </a:r>
            <a:r>
              <a:rPr lang="ru-RU" altLang="ru-RU" b="1" dirty="0" smtClean="0">
                <a:latin typeface="Times New Roman" pitchFamily="18" charset="0"/>
              </a:rPr>
              <a:t> только </a:t>
            </a:r>
            <a:r>
              <a:rPr lang="fr-FR" altLang="ru-RU" b="1" dirty="0" smtClean="0">
                <a:latin typeface="Times New Roman" pitchFamily="18" charset="0"/>
              </a:rPr>
              <a:t>при </a:t>
            </a:r>
            <a:r>
              <a:rPr lang="ru-RU" altLang="ru-RU" b="1" dirty="0" smtClean="0">
                <a:latin typeface="Times New Roman" pitchFamily="18" charset="0"/>
              </a:rPr>
              <a:t>хорошем </a:t>
            </a:r>
            <a:r>
              <a:rPr lang="fr-FR" altLang="ru-RU" b="1" dirty="0" smtClean="0">
                <a:latin typeface="Times New Roman" pitchFamily="18" charset="0"/>
              </a:rPr>
              <a:t>самочувствии</a:t>
            </a:r>
            <a:r>
              <a:rPr lang="ru-RU" altLang="ru-RU" b="1" dirty="0">
                <a:latin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latin typeface="Times New Roman" pitchFamily="18" charset="0"/>
              </a:rPr>
              <a:t>Линия </a:t>
            </a:r>
            <a:r>
              <a:rPr lang="ru-RU" altLang="ru-RU" b="1" dirty="0">
                <a:latin typeface="Times New Roman" pitchFamily="18" charset="0"/>
              </a:rPr>
              <a:t>взора </a:t>
            </a:r>
            <a:r>
              <a:rPr lang="ru-RU" altLang="ru-RU" b="1" dirty="0" smtClean="0">
                <a:latin typeface="Times New Roman" pitchFamily="18" charset="0"/>
              </a:rPr>
              <a:t>приходится в </a:t>
            </a:r>
            <a:r>
              <a:rPr lang="ru-RU" altLang="ru-RU" b="1" dirty="0">
                <a:latin typeface="Times New Roman" pitchFamily="18" charset="0"/>
              </a:rPr>
              <a:t>центр </a:t>
            </a:r>
            <a:r>
              <a:rPr lang="ru-RU" altLang="ru-RU" b="1" dirty="0" smtClean="0">
                <a:latin typeface="Times New Roman" pitchFamily="18" charset="0"/>
              </a:rPr>
              <a:t>экрана.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latin typeface="Times New Roman" pitchFamily="18" charset="0"/>
              </a:rPr>
              <a:t>Время </a:t>
            </a:r>
            <a:r>
              <a:rPr lang="ru-RU" altLang="ru-RU" b="1" dirty="0">
                <a:latin typeface="Times New Roman" pitchFamily="18" charset="0"/>
              </a:rPr>
              <a:t>непрерывной работы за компьютером не должно превышать 30 </a:t>
            </a:r>
            <a:r>
              <a:rPr lang="ru-RU" altLang="ru-RU" b="1" dirty="0" smtClean="0">
                <a:latin typeface="Times New Roman" pitchFamily="18" charset="0"/>
              </a:rPr>
              <a:t>минут.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latin typeface="Times New Roman" pitchFamily="18" charset="0"/>
              </a:rPr>
              <a:t>Выполнять физкультминутки при чувстве усталости.</a:t>
            </a:r>
          </a:p>
          <a:p>
            <a:pPr>
              <a:lnSpc>
                <a:spcPct val="9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396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77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Морально-этические нормы при работе за компьютером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altLang="ru-RU" b="1" dirty="0" smtClean="0">
                <a:latin typeface="Times New Roman" pitchFamily="18" charset="0"/>
              </a:rPr>
              <a:t>Работать только с теми программами, которые изучаются в данный момент.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latin typeface="Times New Roman" pitchFamily="18" charset="0"/>
              </a:rPr>
              <a:t>Использовать Интернет на уроке только после разрешения учителя.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latin typeface="Times New Roman" pitchFamily="18" charset="0"/>
              </a:rPr>
              <a:t>Сохранять документы, файлы в собственную папку.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latin typeface="Times New Roman" pitchFamily="18" charset="0"/>
              </a:rPr>
              <a:t>Не копировать чужие файлы и папки.</a:t>
            </a:r>
          </a:p>
          <a:p>
            <a:pPr>
              <a:lnSpc>
                <a:spcPct val="90000"/>
              </a:lnSpc>
            </a:pPr>
            <a:r>
              <a:rPr lang="ru-RU" altLang="ru-RU" b="1" dirty="0" smtClean="0">
                <a:latin typeface="Times New Roman" pitchFamily="18" charset="0"/>
              </a:rPr>
              <a:t>Не изменять настройки компьютера.</a:t>
            </a:r>
          </a:p>
          <a:p>
            <a:pPr>
              <a:lnSpc>
                <a:spcPct val="90000"/>
              </a:lnSpc>
            </a:pPr>
            <a:endParaRPr lang="ru-RU" altLang="ru-RU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 altLang="ru-RU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978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279</Words>
  <Application>Microsoft Office PowerPoint</Application>
  <PresentationFormat>Экран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Техника безопасности и охрана труда в кабинете информатики</vt:lpstr>
      <vt:lpstr>Я ПОМНЮ!</vt:lpstr>
      <vt:lpstr>Электробезопасность</vt:lpstr>
      <vt:lpstr>Пожарная безопасность</vt:lpstr>
      <vt:lpstr>Личная безопасность</vt:lpstr>
      <vt:lpstr>Правила поведения</vt:lpstr>
      <vt:lpstr>Забота о здоровье</vt:lpstr>
      <vt:lpstr>Морально-этические нормы при работе за компьютером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Техника безопасности на уроке информатики</dc:title>
  <dc:creator>Raybook</dc:creator>
  <cp:lastModifiedBy>Raybook</cp:lastModifiedBy>
  <cp:revision>13</cp:revision>
  <dcterms:created xsi:type="dcterms:W3CDTF">2016-09-13T07:06:27Z</dcterms:created>
  <dcterms:modified xsi:type="dcterms:W3CDTF">2017-09-06T09:10:12Z</dcterms:modified>
</cp:coreProperties>
</file>