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4" r:id="rId3"/>
    <p:sldId id="257" r:id="rId4"/>
    <p:sldId id="261" r:id="rId5"/>
    <p:sldId id="258" r:id="rId6"/>
    <p:sldId id="260" r:id="rId7"/>
    <p:sldId id="262" r:id="rId8"/>
    <p:sldId id="269" r:id="rId9"/>
    <p:sldId id="263" r:id="rId10"/>
    <p:sldId id="264" r:id="rId11"/>
    <p:sldId id="265" r:id="rId12"/>
    <p:sldId id="267" r:id="rId13"/>
    <p:sldId id="268" r:id="rId14"/>
    <p:sldId id="277" r:id="rId15"/>
    <p:sldId id="278" r:id="rId16"/>
    <p:sldId id="279" r:id="rId17"/>
    <p:sldId id="276" r:id="rId18"/>
  </p:sldIdLst>
  <p:sldSz cx="12192000" cy="6858000"/>
  <p:notesSz cx="6791325" cy="99218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314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4.wmf"/><Relationship Id="rId7" Type="http://schemas.openxmlformats.org/officeDocument/2006/relationships/image" Target="../media/image9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image" Target="../media/image24.wmf"/><Relationship Id="rId18" Type="http://schemas.openxmlformats.org/officeDocument/2006/relationships/image" Target="../media/image27.wmf"/><Relationship Id="rId3" Type="http://schemas.openxmlformats.org/officeDocument/2006/relationships/image" Target="../media/image16.wmf"/><Relationship Id="rId21" Type="http://schemas.openxmlformats.org/officeDocument/2006/relationships/image" Target="../media/image28.wmf"/><Relationship Id="rId7" Type="http://schemas.openxmlformats.org/officeDocument/2006/relationships/image" Target="../media/image6.wmf"/><Relationship Id="rId12" Type="http://schemas.openxmlformats.org/officeDocument/2006/relationships/image" Target="../media/image23.wmf"/><Relationship Id="rId17" Type="http://schemas.openxmlformats.org/officeDocument/2006/relationships/image" Target="../media/image26.wmf"/><Relationship Id="rId2" Type="http://schemas.openxmlformats.org/officeDocument/2006/relationships/image" Target="../media/image15.wmf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11" Type="http://schemas.openxmlformats.org/officeDocument/2006/relationships/image" Target="../media/image8.wmf"/><Relationship Id="rId5" Type="http://schemas.openxmlformats.org/officeDocument/2006/relationships/image" Target="../media/image18.wmf"/><Relationship Id="rId15" Type="http://schemas.openxmlformats.org/officeDocument/2006/relationships/image" Target="../media/image10.wmf"/><Relationship Id="rId10" Type="http://schemas.openxmlformats.org/officeDocument/2006/relationships/image" Target="../media/image22.wmf"/><Relationship Id="rId19" Type="http://schemas.openxmlformats.org/officeDocument/2006/relationships/image" Target="../media/image12.wmf"/><Relationship Id="rId4" Type="http://schemas.openxmlformats.org/officeDocument/2006/relationships/image" Target="../media/image17.wmf"/><Relationship Id="rId9" Type="http://schemas.openxmlformats.org/officeDocument/2006/relationships/image" Target="../media/image21.wmf"/><Relationship Id="rId14" Type="http://schemas.openxmlformats.org/officeDocument/2006/relationships/image" Target="../media/image25.wmf"/><Relationship Id="rId22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2907" cy="497817"/>
          </a:xfrm>
          <a:prstGeom prst="rect">
            <a:avLst/>
          </a:prstGeom>
        </p:spPr>
        <p:txBody>
          <a:bodyPr vert="horz" lIns="95498" tIns="47750" rIns="95498" bIns="47750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6847" y="0"/>
            <a:ext cx="2942907" cy="497817"/>
          </a:xfrm>
          <a:prstGeom prst="rect">
            <a:avLst/>
          </a:prstGeom>
        </p:spPr>
        <p:txBody>
          <a:bodyPr vert="horz" lIns="95498" tIns="47750" rIns="95498" bIns="47750" rtlCol="0"/>
          <a:lstStyle>
            <a:lvl1pPr algn="r">
              <a:defRPr sz="1300"/>
            </a:lvl1pPr>
          </a:lstStyle>
          <a:p>
            <a:fld id="{20380024-81D3-4234-B889-5EEC14E1AE02}" type="datetimeFigureOut">
              <a:rPr lang="ru-RU" smtClean="0"/>
              <a:t>08.12.2019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4061"/>
            <a:ext cx="2942907" cy="497816"/>
          </a:xfrm>
          <a:prstGeom prst="rect">
            <a:avLst/>
          </a:prstGeom>
        </p:spPr>
        <p:txBody>
          <a:bodyPr vert="horz" lIns="95498" tIns="47750" rIns="95498" bIns="47750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6847" y="9424061"/>
            <a:ext cx="2942907" cy="497816"/>
          </a:xfrm>
          <a:prstGeom prst="rect">
            <a:avLst/>
          </a:prstGeom>
        </p:spPr>
        <p:txBody>
          <a:bodyPr vert="horz" lIns="95498" tIns="47750" rIns="95498" bIns="47750" rtlCol="0" anchor="b"/>
          <a:lstStyle>
            <a:lvl1pPr algn="r">
              <a:defRPr sz="1300"/>
            </a:lvl1pPr>
          </a:lstStyle>
          <a:p>
            <a:fld id="{0B3D82E7-C833-4551-9AEE-79A120017E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6365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2907" cy="497817"/>
          </a:xfrm>
          <a:prstGeom prst="rect">
            <a:avLst/>
          </a:prstGeom>
        </p:spPr>
        <p:txBody>
          <a:bodyPr vert="horz" lIns="95498" tIns="47750" rIns="95498" bIns="47750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6847" y="0"/>
            <a:ext cx="2942907" cy="497817"/>
          </a:xfrm>
          <a:prstGeom prst="rect">
            <a:avLst/>
          </a:prstGeom>
        </p:spPr>
        <p:txBody>
          <a:bodyPr vert="horz" lIns="95498" tIns="47750" rIns="95498" bIns="47750" rtlCol="0"/>
          <a:lstStyle>
            <a:lvl1pPr algn="r">
              <a:defRPr sz="1300"/>
            </a:lvl1pPr>
          </a:lstStyle>
          <a:p>
            <a:fld id="{32CAD46D-944B-4EA3-AA4B-4A5095A1C51D}" type="datetimeFigureOut">
              <a:rPr lang="ru-RU" smtClean="0"/>
              <a:t>08.12.2019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4713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8" tIns="47750" rIns="95498" bIns="4775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133" y="4774903"/>
            <a:ext cx="5433060" cy="3906738"/>
          </a:xfrm>
          <a:prstGeom prst="rect">
            <a:avLst/>
          </a:prstGeom>
        </p:spPr>
        <p:txBody>
          <a:bodyPr vert="horz" lIns="95498" tIns="47750" rIns="95498" bIns="4775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4061"/>
            <a:ext cx="2942907" cy="497816"/>
          </a:xfrm>
          <a:prstGeom prst="rect">
            <a:avLst/>
          </a:prstGeom>
        </p:spPr>
        <p:txBody>
          <a:bodyPr vert="horz" lIns="95498" tIns="47750" rIns="95498" bIns="47750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6847" y="9424061"/>
            <a:ext cx="2942907" cy="497816"/>
          </a:xfrm>
          <a:prstGeom prst="rect">
            <a:avLst/>
          </a:prstGeom>
        </p:spPr>
        <p:txBody>
          <a:bodyPr vert="horz" lIns="95498" tIns="47750" rIns="95498" bIns="47750" rtlCol="0" anchor="b"/>
          <a:lstStyle>
            <a:lvl1pPr algn="r">
              <a:defRPr sz="1300"/>
            </a:lvl1pPr>
          </a:lstStyle>
          <a:p>
            <a:fld id="{A2293FFC-23E8-4CF8-844B-E121DB152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088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8DCAF-0A86-45C3-815B-71ADA87350E0}" type="datetime1">
              <a:rPr lang="ru-RU" smtClean="0"/>
              <a:t>08.12.2019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1D203-B5A3-4FD7-B85D-FE7C35E04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498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4D4F-44D6-454C-AB3F-1777E2359D4B}" type="datetime1">
              <a:rPr lang="ru-RU" smtClean="0"/>
              <a:t>08.12.2019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1D203-B5A3-4FD7-B85D-FE7C35E04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0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A5FDE-C3DB-4CE5-B119-8F366A6D5EE5}" type="datetime1">
              <a:rPr lang="ru-RU" smtClean="0"/>
              <a:t>08.12.2019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1D203-B5A3-4FD7-B85D-FE7C35E041D9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264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D6A9E-6713-4E70-ADD0-BACB808A166A}" type="datetime1">
              <a:rPr lang="ru-RU" smtClean="0"/>
              <a:t>08.12.2019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1D203-B5A3-4FD7-B85D-FE7C35E04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312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1556B-C6D1-4BA1-B40D-238BBF38BF0A}" type="datetime1">
              <a:rPr lang="ru-RU" smtClean="0"/>
              <a:t>08.12.2019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1D203-B5A3-4FD7-B85D-FE7C35E041D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3562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8182-6CB0-4C87-BEF5-323A5CB2F844}" type="datetime1">
              <a:rPr lang="ru-RU" smtClean="0"/>
              <a:t>08.12.2019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1D203-B5A3-4FD7-B85D-FE7C35E04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7582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D93F7-3069-4A3E-83D0-08CEF3B0E20C}" type="datetime1">
              <a:rPr lang="ru-RU" smtClean="0"/>
              <a:t>08.12.2019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1D203-B5A3-4FD7-B85D-FE7C35E04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285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EB3E-9FF0-4EAA-8BE4-8BDD917823E2}" type="datetime1">
              <a:rPr lang="ru-RU" smtClean="0"/>
              <a:t>08.12.2019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1D203-B5A3-4FD7-B85D-FE7C35E04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939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9F670-A434-4DC5-A06C-D1A2EDF9F5BB}" type="datetime1">
              <a:rPr lang="ru-RU" smtClean="0"/>
              <a:t>08.12.2019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1D203-B5A3-4FD7-B85D-FE7C35E04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392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29659-FCCC-4127-90BA-F8CF6013725F}" type="datetime1">
              <a:rPr lang="ru-RU" smtClean="0"/>
              <a:t>08.12.2019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1D203-B5A3-4FD7-B85D-FE7C35E04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633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3699D-0E89-4827-8B1C-B53E5BDB3803}" type="datetime1">
              <a:rPr lang="ru-RU" smtClean="0"/>
              <a:t>08.12.2019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1D203-B5A3-4FD7-B85D-FE7C35E04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538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7205-403C-43A4-B5D7-A4EF5C74D44C}" type="datetime1">
              <a:rPr lang="ru-RU" smtClean="0"/>
              <a:t>08.12.2019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1D203-B5A3-4FD7-B85D-FE7C35E04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328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F839B-C15C-44A0-9D3E-BF18BACA041C}" type="datetime1">
              <a:rPr lang="ru-RU" smtClean="0"/>
              <a:t>08.12.2019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1D203-B5A3-4FD7-B85D-FE7C35E04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209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639C2-D604-4B1D-AD9B-DAA3F5C43092}" type="datetime1">
              <a:rPr lang="ru-RU" smtClean="0"/>
              <a:t>08.12.2019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1D203-B5A3-4FD7-B85D-FE7C35E04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1987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546B9-3F57-44D7-8162-B90E11ED9EB2}" type="datetime1">
              <a:rPr lang="ru-RU" smtClean="0"/>
              <a:t>08.12.2019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1D203-B5A3-4FD7-B85D-FE7C35E04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587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5193D-9605-411B-A7F8-FC34878E1201}" type="datetime1">
              <a:rPr lang="ru-RU" smtClean="0"/>
              <a:t>08.12.2019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1D203-B5A3-4FD7-B85D-FE7C35E04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547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6EDF4-C672-41F8-A0B3-927E13273AA5}" type="datetime1">
              <a:rPr lang="ru-RU" smtClean="0"/>
              <a:t>08.12.2019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"открытый урок"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EA1D203-B5A3-4FD7-B85D-FE7C35E04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162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  <p:sldLayoutId id="2147483890" r:id="rId12"/>
    <p:sldLayoutId id="2147483891" r:id="rId13"/>
    <p:sldLayoutId id="2147483892" r:id="rId14"/>
    <p:sldLayoutId id="2147483893" r:id="rId15"/>
    <p:sldLayoutId id="2147483894" r:id="rId16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6.bin"/><Relationship Id="rId21" Type="http://schemas.openxmlformats.org/officeDocument/2006/relationships/oleObject" Target="../embeddings/oleObject15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10.bin"/><Relationship Id="rId24" Type="http://schemas.openxmlformats.org/officeDocument/2006/relationships/image" Target="../media/image13.wmf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23" Type="http://schemas.openxmlformats.org/officeDocument/2006/relationships/oleObject" Target="../embeddings/oleObject16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4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8.wmf"/><Relationship Id="rId22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0.wmf"/><Relationship Id="rId26" Type="http://schemas.openxmlformats.org/officeDocument/2006/relationships/image" Target="../media/image23.wmf"/><Relationship Id="rId39" Type="http://schemas.openxmlformats.org/officeDocument/2006/relationships/oleObject" Target="../embeddings/oleObject35.bin"/><Relationship Id="rId21" Type="http://schemas.openxmlformats.org/officeDocument/2006/relationships/oleObject" Target="../embeddings/oleObject26.bin"/><Relationship Id="rId34" Type="http://schemas.openxmlformats.org/officeDocument/2006/relationships/image" Target="../media/image11.wmf"/><Relationship Id="rId42" Type="http://schemas.openxmlformats.org/officeDocument/2006/relationships/image" Target="../media/image13.wmf"/><Relationship Id="rId47" Type="http://schemas.openxmlformats.org/officeDocument/2006/relationships/image" Target="../media/image29.wmf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6.wmf"/><Relationship Id="rId29" Type="http://schemas.openxmlformats.org/officeDocument/2006/relationships/oleObject" Target="../embeddings/oleObject30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21.bin"/><Relationship Id="rId24" Type="http://schemas.openxmlformats.org/officeDocument/2006/relationships/image" Target="../media/image8.wmf"/><Relationship Id="rId32" Type="http://schemas.openxmlformats.org/officeDocument/2006/relationships/image" Target="../media/image10.wmf"/><Relationship Id="rId37" Type="http://schemas.openxmlformats.org/officeDocument/2006/relationships/oleObject" Target="../embeddings/oleObject34.bin"/><Relationship Id="rId40" Type="http://schemas.openxmlformats.org/officeDocument/2006/relationships/image" Target="../media/image12.wmf"/><Relationship Id="rId45" Type="http://schemas.openxmlformats.org/officeDocument/2006/relationships/oleObject" Target="../embeddings/oleObject38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23" Type="http://schemas.openxmlformats.org/officeDocument/2006/relationships/oleObject" Target="../embeddings/oleObject27.bin"/><Relationship Id="rId28" Type="http://schemas.openxmlformats.org/officeDocument/2006/relationships/image" Target="../media/image24.wmf"/><Relationship Id="rId36" Type="http://schemas.openxmlformats.org/officeDocument/2006/relationships/image" Target="../media/image26.wmf"/><Relationship Id="rId10" Type="http://schemas.openxmlformats.org/officeDocument/2006/relationships/image" Target="../media/image17.wmf"/><Relationship Id="rId19" Type="http://schemas.openxmlformats.org/officeDocument/2006/relationships/oleObject" Target="../embeddings/oleObject25.bin"/><Relationship Id="rId31" Type="http://schemas.openxmlformats.org/officeDocument/2006/relationships/oleObject" Target="../embeddings/oleObject31.bin"/><Relationship Id="rId44" Type="http://schemas.openxmlformats.org/officeDocument/2006/relationships/image" Target="../media/image28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19.wmf"/><Relationship Id="rId22" Type="http://schemas.openxmlformats.org/officeDocument/2006/relationships/image" Target="../media/image22.wmf"/><Relationship Id="rId27" Type="http://schemas.openxmlformats.org/officeDocument/2006/relationships/oleObject" Target="../embeddings/oleObject29.bin"/><Relationship Id="rId30" Type="http://schemas.openxmlformats.org/officeDocument/2006/relationships/image" Target="../media/image25.wmf"/><Relationship Id="rId35" Type="http://schemas.openxmlformats.org/officeDocument/2006/relationships/oleObject" Target="../embeddings/oleObject33.bin"/><Relationship Id="rId43" Type="http://schemas.openxmlformats.org/officeDocument/2006/relationships/oleObject" Target="../embeddings/oleObject37.bin"/><Relationship Id="rId8" Type="http://schemas.openxmlformats.org/officeDocument/2006/relationships/image" Target="../media/image16.wmf"/><Relationship Id="rId3" Type="http://schemas.openxmlformats.org/officeDocument/2006/relationships/oleObject" Target="../embeddings/oleObject17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24.bin"/><Relationship Id="rId25" Type="http://schemas.openxmlformats.org/officeDocument/2006/relationships/oleObject" Target="../embeddings/oleObject28.bin"/><Relationship Id="rId33" Type="http://schemas.openxmlformats.org/officeDocument/2006/relationships/oleObject" Target="../embeddings/oleObject32.bin"/><Relationship Id="rId38" Type="http://schemas.openxmlformats.org/officeDocument/2006/relationships/image" Target="../media/image27.wmf"/><Relationship Id="rId46" Type="http://schemas.openxmlformats.org/officeDocument/2006/relationships/oleObject" Target="../embeddings/oleObject39.bin"/><Relationship Id="rId20" Type="http://schemas.openxmlformats.org/officeDocument/2006/relationships/image" Target="../media/image21.wmf"/><Relationship Id="rId41" Type="http://schemas.openxmlformats.org/officeDocument/2006/relationships/oleObject" Target="../embeddings/oleObject36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Bahnschrift SemiLight Condensed" panose="020B0502040204020203" pitchFamily="34" charset="0"/>
              </a:rPr>
              <a:t>Решение систем уравнений различными способами</a:t>
            </a:r>
            <a:endParaRPr lang="ru-RU" dirty="0">
              <a:latin typeface="Bahnschrift SemiLight Condensed" panose="020B0502040204020203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МАОУ </a:t>
            </a:r>
            <a:r>
              <a:rPr lang="ru-RU" dirty="0" err="1" smtClean="0"/>
              <a:t>Барыбинская</a:t>
            </a:r>
            <a:r>
              <a:rPr lang="ru-RU" dirty="0" smtClean="0"/>
              <a:t> СОШ</a:t>
            </a:r>
          </a:p>
          <a:p>
            <a:r>
              <a:rPr lang="ru-RU" dirty="0" smtClean="0"/>
              <a:t>Учитель математики</a:t>
            </a:r>
          </a:p>
          <a:p>
            <a:r>
              <a:rPr lang="ru-RU" dirty="0" smtClean="0"/>
              <a:t>Тараканова Надежда Анатольевна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4197-B3E1-4A29-AF37-952F18A691DC}" type="datetime1">
              <a:rPr lang="ru-RU" smtClean="0"/>
              <a:t>08.12.2019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14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первой системы: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Выражаем переменную х через у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х= 4-у и подставляем во второе уравнение: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/4 -у/²-у =2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16-8у+у²-у=2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у² -9у +14=0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у₁=7, у₂=2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х₁=-3 и х₂=2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₁=-3 и х₂=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,у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₁=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у₂=2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B9E2-0E22-409A-81D9-CEE5DD6BCE40}" type="datetime1">
              <a:rPr lang="ru-RU" smtClean="0"/>
              <a:t>08.12.2019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655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Решаем вторую систему:</a:t>
            </a:r>
          </a:p>
          <a:p>
            <a:r>
              <a:rPr lang="ru-RU" dirty="0" smtClean="0"/>
              <a:t>Выражаем переменную х через у</a:t>
            </a:r>
          </a:p>
          <a:p>
            <a:r>
              <a:rPr lang="ru-RU" dirty="0" smtClean="0"/>
              <a:t>Х=4+у</a:t>
            </a:r>
          </a:p>
          <a:p>
            <a:r>
              <a:rPr lang="ru-RU" dirty="0" smtClean="0"/>
              <a:t>/4+у/у=5</a:t>
            </a:r>
          </a:p>
          <a:p>
            <a:r>
              <a:rPr lang="ru-RU" dirty="0" smtClean="0"/>
              <a:t>4у + у</a:t>
            </a:r>
            <a:r>
              <a:rPr lang="en-US" dirty="0" smtClean="0"/>
              <a:t>²</a:t>
            </a:r>
            <a:r>
              <a:rPr lang="ru-RU" dirty="0" smtClean="0"/>
              <a:t> -5=0</a:t>
            </a:r>
          </a:p>
          <a:p>
            <a:r>
              <a:rPr lang="ru-RU" dirty="0" smtClean="0"/>
              <a:t>у</a:t>
            </a:r>
            <a:r>
              <a:rPr lang="en-US" dirty="0" smtClean="0"/>
              <a:t>²</a:t>
            </a:r>
            <a:r>
              <a:rPr lang="ru-RU" dirty="0" smtClean="0"/>
              <a:t>+4у-5=0</a:t>
            </a:r>
          </a:p>
          <a:p>
            <a:r>
              <a:rPr lang="ru-RU" dirty="0" smtClean="0"/>
              <a:t>По теореме Виета имеем:</a:t>
            </a:r>
          </a:p>
          <a:p>
            <a:r>
              <a:rPr lang="ru-RU" dirty="0" smtClean="0"/>
              <a:t>у</a:t>
            </a:r>
            <a:r>
              <a:rPr lang="en-US" dirty="0" smtClean="0"/>
              <a:t>₁</a:t>
            </a:r>
            <a:r>
              <a:rPr lang="ru-RU" dirty="0" smtClean="0"/>
              <a:t>=-5, у₂=1 и х₁=-1, х₂=5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Ответ: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х₁=-1, х₂=5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3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=-5, у₂=1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6320-A7F1-4F6D-9C8E-02971D6016F4}" type="datetime1">
              <a:rPr lang="ru-RU" smtClean="0"/>
              <a:t>08.12.2019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390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Графический способ</a:t>
            </a:r>
            <a:endParaRPr lang="ru-RU" dirty="0"/>
          </a:p>
        </p:txBody>
      </p:sp>
      <p:pic>
        <p:nvPicPr>
          <p:cNvPr id="10" name="Объект 9" descr="https://fsd.kopilkaurokov.ru/up/html/2018/11/24/k_5bf916ce2f6fc/487327_8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817" y="1801091"/>
            <a:ext cx="9421091" cy="3805382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D83D-42B0-4D6C-8B91-854C03CF06E1}" type="datetime1">
              <a:rPr lang="ru-RU" smtClean="0"/>
              <a:t>08.12.2019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363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Ответ к первой системе:</a:t>
            </a:r>
          </a:p>
          <a:p>
            <a:r>
              <a:rPr lang="ru-RU" dirty="0" smtClean="0"/>
              <a:t>х₁= -1 , у₁=2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Ответ ко второй системе:</a:t>
            </a:r>
          </a:p>
          <a:p>
            <a:r>
              <a:rPr lang="ru-RU" dirty="0" smtClean="0"/>
              <a:t>х₁= 3 , у₁=4</a:t>
            </a:r>
          </a:p>
          <a:p>
            <a:r>
              <a:rPr lang="ru-RU" dirty="0" smtClean="0"/>
              <a:t>х₂ =4 ,   у₂ =3</a:t>
            </a:r>
          </a:p>
          <a:p>
            <a:endParaRPr lang="ru-RU" dirty="0"/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12E42-AFA2-4BD3-82A5-1BB07CEB5B1E}" type="datetime1">
              <a:rPr lang="ru-RU" smtClean="0"/>
              <a:t>08.12.2019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00562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Работаем устно</a:t>
            </a:r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Вопрос: сколько решений имеет система?</a:t>
            </a:r>
          </a:p>
          <a:p>
            <a:endParaRPr lang="ru-RU" dirty="0"/>
          </a:p>
          <a:p>
            <a:r>
              <a:rPr lang="ru-RU" dirty="0" smtClean="0"/>
              <a:t>Ответ: 3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3699D-0E89-4827-8B1C-B53E5BDB3803}" type="datetime1">
              <a:rPr lang="ru-RU" smtClean="0"/>
              <a:t>08.12.2019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pic>
        <p:nvPicPr>
          <p:cNvPr id="10" name="Объект 9" descr="https://fsd.kopilkaurokov.ru/up/html/2018/11/24/k_5bf916ce2f6fc/487327_3.jpeg"/>
          <p:cNvPicPr>
            <a:picLocks noGrp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96408" y="2160588"/>
            <a:ext cx="2745971" cy="38814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7979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Сколько решений имеет система?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Ответ: одно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3699D-0E89-4827-8B1C-B53E5BDB3803}" type="datetime1">
              <a:rPr lang="ru-RU" smtClean="0"/>
              <a:t>08.12.2019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pic>
        <p:nvPicPr>
          <p:cNvPr id="10" name="Объект 10" descr="https://fsd.kopilkaurokov.ru/up/html/2018/11/24/k_5bf916ce2f6fc/487327_7.jpeg"/>
          <p:cNvPicPr>
            <a:picLocks noGrp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68604" y="2160588"/>
            <a:ext cx="2601579" cy="38814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6051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Нет решения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3699D-0E89-4827-8B1C-B53E5BDB3803}" type="datetime1">
              <a:rPr lang="ru-RU" smtClean="0"/>
              <a:t>08.12.2019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pic>
        <p:nvPicPr>
          <p:cNvPr id="10" name="Объект 9" descr="https://fsd.kopilkaurokov.ru/up/html/2018/11/24/k_5bf916ce2f6fc/487327_6.jpeg"/>
          <p:cNvPicPr>
            <a:picLocks noGrp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84967" y="2160588"/>
            <a:ext cx="2968854" cy="38814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0935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Объект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00B050"/>
                </a:solidFill>
              </a:rPr>
              <a:t>Спасибо за внимание</a:t>
            </a:r>
            <a:endParaRPr lang="ru-RU" sz="5400" dirty="0">
              <a:solidFill>
                <a:srgbClr val="00B050"/>
              </a:solidFill>
            </a:endParaRP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0D43-5BD4-44BF-9E3F-6E74928CB203}" type="datetime1">
              <a:rPr lang="ru-RU" smtClean="0"/>
              <a:t>08.12.2019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1477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4000" i="1" dirty="0" smtClean="0"/>
              <a:t>А. </a:t>
            </a:r>
            <a:r>
              <a:rPr lang="ru-RU" sz="4000" i="1" dirty="0" err="1" smtClean="0"/>
              <a:t>Дистервег</a:t>
            </a:r>
            <a:r>
              <a:rPr lang="ru-RU" sz="4000" dirty="0" smtClean="0"/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 </a:t>
            </a:r>
            <a:r>
              <a:rPr lang="ru-RU" sz="2400" dirty="0" smtClean="0"/>
              <a:t>„Развитие и образование ни одному человеку не могут быть даны или сообщены. Всякий, кто желает к ним приобщиться, должен достигнуть этого собственной деятельностью, собственными силами, собственным напряжением” </a:t>
            </a:r>
          </a:p>
          <a:p>
            <a:pPr eaLnBrk="1" hangingPunct="1">
              <a:defRPr/>
            </a:pPr>
            <a:r>
              <a:rPr lang="ru-RU" sz="2400" dirty="0" smtClean="0"/>
              <a:t>Адольф </a:t>
            </a:r>
            <a:r>
              <a:rPr lang="ru-RU" sz="2400" dirty="0" err="1" smtClean="0"/>
              <a:t>Дистервег</a:t>
            </a:r>
            <a:r>
              <a:rPr lang="ru-RU" sz="2400" dirty="0" smtClean="0"/>
              <a:t> немецкий педагог. Родился 29 октября 1790 года.</a:t>
            </a:r>
          </a:p>
          <a:p>
            <a:pPr eaLnBrk="1" hangingPunct="1">
              <a:defRPr/>
            </a:pPr>
            <a:r>
              <a:rPr lang="ru-RU" sz="2400" dirty="0" smtClean="0"/>
              <a:t> Умер 7 июня 1866 г.</a:t>
            </a:r>
          </a:p>
          <a:p>
            <a:pPr marL="0" indent="0" eaLnBrk="1" hangingPunct="1">
              <a:buNone/>
              <a:defRPr/>
            </a:pPr>
            <a:endParaRPr lang="ru-RU" dirty="0" smtClean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A3BA8-6ABD-4D3E-B0C4-AAB6785045B1}" type="datetime1">
              <a:rPr lang="ru-RU" smtClean="0"/>
              <a:t>08.12.2019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3078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47528" y="4653137"/>
            <a:ext cx="8458200" cy="1942455"/>
          </a:xfrm>
        </p:spPr>
        <p:txBody>
          <a:bodyPr>
            <a:normAutofit/>
          </a:bodyPr>
          <a:lstStyle/>
          <a:p>
            <a:pPr algn="ctr"/>
            <a:r>
              <a:rPr lang="ru-RU" sz="2000" i="1" dirty="0" smtClean="0">
                <a:cs typeface="Aharoni" panose="02010803020104030203" pitchFamily="2" charset="-79"/>
              </a:rPr>
              <a:t>1 способ решения систем уравнений</a:t>
            </a:r>
            <a:endParaRPr lang="ru-RU" sz="2000" i="1" dirty="0">
              <a:cs typeface="Aharoni" panose="02010803020104030203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9800" y="1916832"/>
            <a:ext cx="8458200" cy="2376264"/>
          </a:xfrm>
        </p:spPr>
        <p:txBody>
          <a:bodyPr>
            <a:normAutofit/>
          </a:bodyPr>
          <a:lstStyle/>
          <a:p>
            <a:pPr algn="ctr"/>
            <a:r>
              <a:rPr lang="ru-RU" sz="4400" b="1" i="1" dirty="0"/>
              <a:t>Системы линейных алгебраических уравнений</a:t>
            </a:r>
            <a:r>
              <a:rPr lang="ru-RU" sz="4400" dirty="0"/>
              <a:t>.</a:t>
            </a:r>
          </a:p>
          <a:p>
            <a:pPr algn="ctr"/>
            <a:r>
              <a:rPr lang="ru-RU" sz="4400" i="1" dirty="0"/>
              <a:t>Формулы </a:t>
            </a:r>
            <a:r>
              <a:rPr lang="ru-RU" sz="4400" i="1" dirty="0" err="1"/>
              <a:t>Крамера</a:t>
            </a:r>
            <a:endParaRPr lang="ru-RU" sz="4400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06D4-1506-418F-8BC8-C607193DFB93}" type="datetime1">
              <a:rPr lang="ru-RU" smtClean="0"/>
              <a:t>08.12.2019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847528" y="188640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847528" y="5949281"/>
            <a:ext cx="5256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25523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Решением системы уравнений называется упорядоченная пара чисел, являющаяся решением каждого из уравнений, входящих в систему.</a:t>
            </a:r>
          </a:p>
          <a:p>
            <a:r>
              <a:rPr lang="ru-RU" dirty="0" smtClean="0"/>
              <a:t>Две системы уравнений называются равносильными, если множества решений этих систем совпадают.</a:t>
            </a:r>
            <a:endParaRPr lang="ru-RU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D2B20-92CE-4F1C-AA98-7163C20861FA}" type="datetime1">
              <a:rPr lang="ru-RU" smtClean="0"/>
              <a:t>08.12.2019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9945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47528" y="188640"/>
            <a:ext cx="77768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i="1" dirty="0">
                <a:latin typeface="Times New Roman" pitchFamily="18" charset="0"/>
                <a:cs typeface="Times New Roman" pitchFamily="18" charset="0"/>
              </a:rPr>
              <a:t>Линейным  уравнением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называется уравнение вида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67808" y="692696"/>
            <a:ext cx="22322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 err="1"/>
              <a:t>ах+ву=с</a:t>
            </a:r>
            <a:r>
              <a:rPr lang="ru-RU" sz="3000" dirty="0"/>
              <a:t>,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63552" y="1484784"/>
            <a:ext cx="820891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а,в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- коэффициенты уравнения, а с- свободный член.</a:t>
            </a: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367809" y="2204864"/>
          <a:ext cx="2715485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Формула" r:id="rId3" imgW="812520" imgH="215640" progId="Equation.3">
                  <p:embed/>
                </p:oleObj>
              </mc:Choice>
              <mc:Fallback>
                <p:oleObj name="Формула" r:id="rId3" imgW="812520" imgH="215640" progId="Equation.3">
                  <p:embed/>
                  <p:pic>
                    <p:nvPicPr>
                      <p:cNvPr id="7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7809" y="2204864"/>
                        <a:ext cx="2715485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439816" y="2924944"/>
          <a:ext cx="2664296" cy="664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Формула" r:id="rId5" imgW="863280" imgH="215640" progId="Equation.3">
                  <p:embed/>
                </p:oleObj>
              </mc:Choice>
              <mc:Fallback>
                <p:oleObj name="Формула" r:id="rId5" imgW="863280" imgH="215640" progId="Equation.3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9816" y="2924944"/>
                        <a:ext cx="2664296" cy="664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Левая фигурная скобка 8"/>
          <p:cNvSpPr/>
          <p:nvPr/>
        </p:nvSpPr>
        <p:spPr>
          <a:xfrm>
            <a:off x="4079776" y="2492896"/>
            <a:ext cx="288032" cy="936104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75520" y="3861048"/>
            <a:ext cx="8640960" cy="86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Определителем системы называется (а</a:t>
            </a:r>
            <a:r>
              <a:rPr lang="ru-RU" sz="25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5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-а</a:t>
            </a:r>
            <a:r>
              <a:rPr lang="ru-RU" sz="25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5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) и записывается следующим образом:</a:t>
            </a: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6038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Формула" r:id="rId7" imgW="114120" imgH="215640" progId="Equation.3">
                  <p:embed/>
                </p:oleObj>
              </mc:Choice>
              <mc:Fallback>
                <p:oleObj name="Формула" r:id="rId7" imgW="114120" imgH="215640" progId="Equation.3">
                  <p:embed/>
                  <p:pic>
                    <p:nvPicPr>
                      <p:cNvPr id="11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Равнобедренный треугольник 11"/>
          <p:cNvSpPr/>
          <p:nvPr/>
        </p:nvSpPr>
        <p:spPr>
          <a:xfrm>
            <a:off x="3215680" y="5445224"/>
            <a:ext cx="288032" cy="288032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3719737" y="4869161"/>
          <a:ext cx="2088233" cy="16194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4" name="Формула" r:id="rId9" imgW="622080" imgH="482400" progId="Equation.3">
                  <p:embed/>
                </p:oleObj>
              </mc:Choice>
              <mc:Fallback>
                <p:oleObj name="Формула" r:id="rId9" imgW="622080" imgH="482400" progId="Equation.3">
                  <p:embed/>
                  <p:pic>
                    <p:nvPicPr>
                      <p:cNvPr id="13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737" y="4869161"/>
                        <a:ext cx="2088233" cy="16194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6023992" y="5229200"/>
          <a:ext cx="254146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" name="Формула" r:id="rId11" imgW="761760" imgH="215640" progId="Equation.3">
                  <p:embed/>
                </p:oleObj>
              </mc:Choice>
              <mc:Fallback>
                <p:oleObj name="Формула" r:id="rId11" imgW="761760" imgH="215640" progId="Equation.3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3992" y="5229200"/>
                        <a:ext cx="2541460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FFABD-046D-4B83-B66D-CDBEBCF9C03C}" type="datetime1">
              <a:rPr lang="ru-RU" smtClean="0"/>
              <a:t>08.12.2019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68578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Формулы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Крамера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6AB05-E872-4EBD-9D00-54D72D9693A8}" type="datetime1">
              <a:rPr lang="ru-RU" smtClean="0"/>
              <a:t>08.12.2019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4439816" y="1268761"/>
          <a:ext cx="2716212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4" name="Формула" r:id="rId3" imgW="812520" imgH="215640" progId="Equation.3">
                  <p:embed/>
                </p:oleObj>
              </mc:Choice>
              <mc:Fallback>
                <p:oleObj name="Формула" r:id="rId3" imgW="812520" imgH="215640" progId="Equation.3">
                  <p:embed/>
                  <p:pic>
                    <p:nvPicPr>
                      <p:cNvPr id="153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9816" y="1268761"/>
                        <a:ext cx="2716212" cy="719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4439817" y="1988841"/>
          <a:ext cx="2663825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5" name="Формула" r:id="rId5" imgW="863280" imgH="215640" progId="Equation.3">
                  <p:embed/>
                </p:oleObj>
              </mc:Choice>
              <mc:Fallback>
                <p:oleObj name="Формула" r:id="rId5" imgW="863280" imgH="215640" progId="Equation.3">
                  <p:embed/>
                  <p:pic>
                    <p:nvPicPr>
                      <p:cNvPr id="1536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9817" y="1988841"/>
                        <a:ext cx="2663825" cy="665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Левая фигурная скобка 4"/>
          <p:cNvSpPr/>
          <p:nvPr/>
        </p:nvSpPr>
        <p:spPr>
          <a:xfrm>
            <a:off x="4223792" y="1556792"/>
            <a:ext cx="288032" cy="936104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2063552" y="3212976"/>
            <a:ext cx="288032" cy="288032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2567608" y="2636912"/>
          <a:ext cx="2089150" cy="161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6" name="Формула" r:id="rId7" imgW="622080" imgH="482400" progId="Equation.3">
                  <p:embed/>
                </p:oleObj>
              </mc:Choice>
              <mc:Fallback>
                <p:oleObj name="Формула" r:id="rId7" imgW="622080" imgH="482400" progId="Equation.3">
                  <p:embed/>
                  <p:pic>
                    <p:nvPicPr>
                      <p:cNvPr id="1536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7608" y="2636912"/>
                        <a:ext cx="2089150" cy="161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871864" y="3068961"/>
          <a:ext cx="1008112" cy="697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7" name="Формула" r:id="rId9" imgW="330120" imgH="228600" progId="Equation.3">
                  <p:embed/>
                </p:oleObj>
              </mc:Choice>
              <mc:Fallback>
                <p:oleObj name="Формула" r:id="rId9" imgW="330120" imgH="228600" progId="Equation.3">
                  <p:embed/>
                  <p:pic>
                    <p:nvPicPr>
                      <p:cNvPr id="8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1864" y="3068961"/>
                        <a:ext cx="1008112" cy="6979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5951984" y="2708920"/>
          <a:ext cx="1620838" cy="161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8" name="Формула" r:id="rId11" imgW="482400" imgH="482400" progId="Equation.3">
                  <p:embed/>
                </p:oleObj>
              </mc:Choice>
              <mc:Fallback>
                <p:oleObj name="Формула" r:id="rId11" imgW="482400" imgH="482400" progId="Equation.3">
                  <p:embed/>
                  <p:pic>
                    <p:nvPicPr>
                      <p:cNvPr id="1536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1984" y="2708920"/>
                        <a:ext cx="1620838" cy="161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7732713" y="3122613"/>
          <a:ext cx="1046162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9" name="Формула" r:id="rId13" imgW="342720" imgH="241200" progId="Equation.3">
                  <p:embed/>
                </p:oleObj>
              </mc:Choice>
              <mc:Fallback>
                <p:oleObj name="Формула" r:id="rId13" imgW="342720" imgH="241200" progId="Equation.3">
                  <p:embed/>
                  <p:pic>
                    <p:nvPicPr>
                      <p:cNvPr id="1536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2713" y="3122613"/>
                        <a:ext cx="1046162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8760297" y="2708920"/>
          <a:ext cx="1662113" cy="161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0" name="Формула" r:id="rId15" imgW="495000" imgH="482400" progId="Equation.3">
                  <p:embed/>
                </p:oleObj>
              </mc:Choice>
              <mc:Fallback>
                <p:oleObj name="Формула" r:id="rId15" imgW="495000" imgH="482400" progId="Equation.3">
                  <p:embed/>
                  <p:pic>
                    <p:nvPicPr>
                      <p:cNvPr id="1536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0297" y="2708920"/>
                        <a:ext cx="1662113" cy="161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847528" y="4653136"/>
          <a:ext cx="954949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1" name="Формула" r:id="rId17" imgW="241200" imgH="139680" progId="Equation.3">
                  <p:embed/>
                </p:oleObj>
              </mc:Choice>
              <mc:Fallback>
                <p:oleObj name="Формула" r:id="rId17" imgW="241200" imgH="139680" progId="Equation.3">
                  <p:embed/>
                  <p:pic>
                    <p:nvPicPr>
                      <p:cNvPr id="12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528" y="4653136"/>
                        <a:ext cx="954949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2783632" y="4365104"/>
          <a:ext cx="648072" cy="1057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" name="Формула" r:id="rId19" imgW="241200" imgH="393480" progId="Equation.3">
                  <p:embed/>
                </p:oleObj>
              </mc:Choice>
              <mc:Fallback>
                <p:oleObj name="Формула" r:id="rId19" imgW="241200" imgH="393480" progId="Equation.3">
                  <p:embed/>
                  <p:pic>
                    <p:nvPicPr>
                      <p:cNvPr id="13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3632" y="4365104"/>
                        <a:ext cx="648072" cy="10573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4295800" y="4653136"/>
          <a:ext cx="936104" cy="6084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" name="Формула" r:id="rId21" imgW="253800" imgH="164880" progId="Equation.3">
                  <p:embed/>
                </p:oleObj>
              </mc:Choice>
              <mc:Fallback>
                <p:oleObj name="Формула" r:id="rId21" imgW="253800" imgH="164880" progId="Equation.3">
                  <p:embed/>
                  <p:pic>
                    <p:nvPicPr>
                      <p:cNvPr id="14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800" y="4653136"/>
                        <a:ext cx="936104" cy="6084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5232400" y="4332289"/>
          <a:ext cx="649288" cy="1125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4" name="Формула" r:id="rId23" imgW="241200" imgH="419040" progId="Equation.3">
                  <p:embed/>
                </p:oleObj>
              </mc:Choice>
              <mc:Fallback>
                <p:oleObj name="Формула" r:id="rId23" imgW="241200" imgH="419040" progId="Equation.3">
                  <p:embed/>
                  <p:pic>
                    <p:nvPicPr>
                      <p:cNvPr id="1537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4332289"/>
                        <a:ext cx="649288" cy="1125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38369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2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i="1" dirty="0" smtClean="0"/>
              <a:t>Решим систему уравнений методом </a:t>
            </a:r>
            <a:r>
              <a:rPr lang="ru-RU" b="1" i="1" dirty="0" err="1" smtClean="0"/>
              <a:t>Крамера</a:t>
            </a:r>
            <a:endParaRPr lang="ru-RU" b="1" i="1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6EF30-D4B3-4543-9CFF-1894F8F237F0}" type="datetime1">
              <a:rPr lang="ru-RU" smtClean="0"/>
              <a:t>08.12.2019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4656138" y="1433514"/>
          <a:ext cx="2716212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9" name="Формула" r:id="rId3" imgW="812520" imgH="203040" progId="Equation.3">
                  <p:embed/>
                </p:oleObj>
              </mc:Choice>
              <mc:Fallback>
                <p:oleObj name="Формула" r:id="rId3" imgW="812520" imgH="203040" progId="Equation.3">
                  <p:embed/>
                  <p:pic>
                    <p:nvPicPr>
                      <p:cNvPr id="163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138" y="1433514"/>
                        <a:ext cx="2716212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4799857" y="2060849"/>
          <a:ext cx="2206625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" name="Формула" r:id="rId5" imgW="660240" imgH="203040" progId="Equation.3">
                  <p:embed/>
                </p:oleObj>
              </mc:Choice>
              <mc:Fallback>
                <p:oleObj name="Формула" r:id="rId5" imgW="660240" imgH="203040" progId="Equation.3">
                  <p:embed/>
                  <p:pic>
                    <p:nvPicPr>
                      <p:cNvPr id="1638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9857" y="2060849"/>
                        <a:ext cx="2206625" cy="67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Левая фигурная скобка 4"/>
          <p:cNvSpPr/>
          <p:nvPr/>
        </p:nvSpPr>
        <p:spPr>
          <a:xfrm>
            <a:off x="4223792" y="1556792"/>
            <a:ext cx="288032" cy="936104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919535" y="2852936"/>
          <a:ext cx="697924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1" name="Формула" r:id="rId7" imgW="266400" imgH="164880" progId="Equation.3">
                  <p:embed/>
                </p:oleObj>
              </mc:Choice>
              <mc:Fallback>
                <p:oleObj name="Формула" r:id="rId7" imgW="266400" imgH="164880" progId="Equation.3">
                  <p:embed/>
                  <p:pic>
                    <p:nvPicPr>
                      <p:cNvPr id="6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535" y="2852936"/>
                        <a:ext cx="697924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711625" y="2420888"/>
          <a:ext cx="1279525" cy="1246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2" name="Формула" r:id="rId9" imgW="469800" imgH="457200" progId="Equation.3">
                  <p:embed/>
                </p:oleObj>
              </mc:Choice>
              <mc:Fallback>
                <p:oleObj name="Формула" r:id="rId9" imgW="469800" imgH="457200" progId="Equation.3">
                  <p:embed/>
                  <p:pic>
                    <p:nvPicPr>
                      <p:cNvPr id="1638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625" y="2420888"/>
                        <a:ext cx="1279525" cy="1246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079776" y="2852936"/>
          <a:ext cx="2510168" cy="461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3" name="Формула" r:id="rId11" imgW="1104840" imgH="203040" progId="Equation.3">
                  <p:embed/>
                </p:oleObj>
              </mc:Choice>
              <mc:Fallback>
                <p:oleObj name="Формула" r:id="rId11" imgW="1104840" imgH="203040" progId="Equation.3">
                  <p:embed/>
                  <p:pic>
                    <p:nvPicPr>
                      <p:cNvPr id="8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776" y="2852936"/>
                        <a:ext cx="2510168" cy="461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6528048" y="2852936"/>
          <a:ext cx="720080" cy="4255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4" name="Формула" r:id="rId13" imgW="279360" imgH="164880" progId="Equation.3">
                  <p:embed/>
                </p:oleObj>
              </mc:Choice>
              <mc:Fallback>
                <p:oleObj name="Формула" r:id="rId13" imgW="279360" imgH="164880" progId="Equation.3">
                  <p:embed/>
                  <p:pic>
                    <p:nvPicPr>
                      <p:cNvPr id="9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8048" y="2852936"/>
                        <a:ext cx="720080" cy="4255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1775520" y="3861048"/>
          <a:ext cx="1008062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5" name="Формула" r:id="rId15" imgW="330120" imgH="228600" progId="Equation.3">
                  <p:embed/>
                </p:oleObj>
              </mc:Choice>
              <mc:Fallback>
                <p:oleObj name="Формула" r:id="rId15" imgW="330120" imgH="228600" progId="Equation.3">
                  <p:embed/>
                  <p:pic>
                    <p:nvPicPr>
                      <p:cNvPr id="1639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520" y="3861048"/>
                        <a:ext cx="1008062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2714625" y="3716339"/>
          <a:ext cx="1417638" cy="1246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6" name="Формула" r:id="rId17" imgW="520560" imgH="457200" progId="Equation.3">
                  <p:embed/>
                </p:oleObj>
              </mc:Choice>
              <mc:Fallback>
                <p:oleObj name="Формула" r:id="rId17" imgW="520560" imgH="457200" progId="Equation.3">
                  <p:embed/>
                  <p:pic>
                    <p:nvPicPr>
                      <p:cNvPr id="1639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25" y="3716339"/>
                        <a:ext cx="1417638" cy="1246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4079875" y="3933826"/>
          <a:ext cx="265430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7" name="Формула" r:id="rId19" imgW="1168200" imgH="203040" progId="Equation.3">
                  <p:embed/>
                </p:oleObj>
              </mc:Choice>
              <mc:Fallback>
                <p:oleObj name="Формула" r:id="rId19" imgW="1168200" imgH="203040" progId="Equation.3">
                  <p:embed/>
                  <p:pic>
                    <p:nvPicPr>
                      <p:cNvPr id="1639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5" y="3933826"/>
                        <a:ext cx="2654300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6711951" y="3917950"/>
          <a:ext cx="7858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8" name="Формула" r:id="rId21" imgW="304560" imgH="177480" progId="Equation.3">
                  <p:embed/>
                </p:oleObj>
              </mc:Choice>
              <mc:Fallback>
                <p:oleObj name="Формула" r:id="rId21" imgW="304560" imgH="177480" progId="Equation.3">
                  <p:embed/>
                  <p:pic>
                    <p:nvPicPr>
                      <p:cNvPr id="1639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1951" y="3917950"/>
                        <a:ext cx="785813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6" name="Object 12"/>
          <p:cNvGraphicFramePr>
            <a:graphicFrameLocks noChangeAspect="1"/>
          </p:cNvGraphicFramePr>
          <p:nvPr/>
        </p:nvGraphicFramePr>
        <p:xfrm>
          <a:off x="1775520" y="5157192"/>
          <a:ext cx="1046162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9" name="Формула" r:id="rId23" imgW="342720" imgH="241200" progId="Equation.3">
                  <p:embed/>
                </p:oleObj>
              </mc:Choice>
              <mc:Fallback>
                <p:oleObj name="Формула" r:id="rId23" imgW="342720" imgH="241200" progId="Equation.3">
                  <p:embed/>
                  <p:pic>
                    <p:nvPicPr>
                      <p:cNvPr id="1639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520" y="5157192"/>
                        <a:ext cx="1046162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7" name="Object 13"/>
          <p:cNvGraphicFramePr>
            <a:graphicFrameLocks noChangeAspect="1"/>
          </p:cNvGraphicFramePr>
          <p:nvPr/>
        </p:nvGraphicFramePr>
        <p:xfrm>
          <a:off x="2816226" y="5013325"/>
          <a:ext cx="1211263" cy="1246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" name="Формула" r:id="rId25" imgW="444240" imgH="457200" progId="Equation.3">
                  <p:embed/>
                </p:oleObj>
              </mc:Choice>
              <mc:Fallback>
                <p:oleObj name="Формула" r:id="rId25" imgW="444240" imgH="457200" progId="Equation.3">
                  <p:embed/>
                  <p:pic>
                    <p:nvPicPr>
                      <p:cNvPr id="1639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226" y="5013325"/>
                        <a:ext cx="1211263" cy="1246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8" name="Object 14"/>
          <p:cNvGraphicFramePr>
            <a:graphicFrameLocks noChangeAspect="1"/>
          </p:cNvGraphicFramePr>
          <p:nvPr/>
        </p:nvGraphicFramePr>
        <p:xfrm>
          <a:off x="4079776" y="5445224"/>
          <a:ext cx="227965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1" name="Формула" r:id="rId27" imgW="1002960" imgH="177480" progId="Equation.3">
                  <p:embed/>
                </p:oleObj>
              </mc:Choice>
              <mc:Fallback>
                <p:oleObj name="Формула" r:id="rId27" imgW="1002960" imgH="177480" progId="Equation.3">
                  <p:embed/>
                  <p:pic>
                    <p:nvPicPr>
                      <p:cNvPr id="1639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776" y="5445224"/>
                        <a:ext cx="227965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9" name="Object 15"/>
          <p:cNvGraphicFramePr>
            <a:graphicFrameLocks noChangeAspect="1"/>
          </p:cNvGraphicFramePr>
          <p:nvPr/>
        </p:nvGraphicFramePr>
        <p:xfrm>
          <a:off x="6384032" y="5301208"/>
          <a:ext cx="576064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2" name="Формула" r:id="rId29" imgW="164880" imgH="164880" progId="Equation.3">
                  <p:embed/>
                </p:oleObj>
              </mc:Choice>
              <mc:Fallback>
                <p:oleObj name="Формула" r:id="rId29" imgW="164880" imgH="164880" progId="Equation.3">
                  <p:embed/>
                  <p:pic>
                    <p:nvPicPr>
                      <p:cNvPr id="1639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4032" y="5301208"/>
                        <a:ext cx="576064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0" name="Object 16"/>
          <p:cNvGraphicFramePr>
            <a:graphicFrameLocks noChangeAspect="1"/>
          </p:cNvGraphicFramePr>
          <p:nvPr/>
        </p:nvGraphicFramePr>
        <p:xfrm>
          <a:off x="7752184" y="3429000"/>
          <a:ext cx="1224816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3" name="Формула" r:id="rId31" imgW="241200" imgH="139680" progId="Equation.3">
                  <p:embed/>
                </p:oleObj>
              </mc:Choice>
              <mc:Fallback>
                <p:oleObj name="Формула" r:id="rId31" imgW="241200" imgH="139680" progId="Equation.3">
                  <p:embed/>
                  <p:pic>
                    <p:nvPicPr>
                      <p:cNvPr id="1640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2184" y="3429000"/>
                        <a:ext cx="1224816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1" name="Object 17"/>
          <p:cNvGraphicFramePr>
            <a:graphicFrameLocks noChangeAspect="1"/>
          </p:cNvGraphicFramePr>
          <p:nvPr/>
        </p:nvGraphicFramePr>
        <p:xfrm>
          <a:off x="8976320" y="2852936"/>
          <a:ext cx="1008112" cy="1641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4" name="Формула" r:id="rId33" imgW="241200" imgH="393480" progId="Equation.3">
                  <p:embed/>
                </p:oleObj>
              </mc:Choice>
              <mc:Fallback>
                <p:oleObj name="Формула" r:id="rId33" imgW="241200" imgH="393480" progId="Equation.3">
                  <p:embed/>
                  <p:pic>
                    <p:nvPicPr>
                      <p:cNvPr id="1640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76320" y="2852936"/>
                        <a:ext cx="1008112" cy="16415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2" name="Object 18"/>
          <p:cNvGraphicFramePr>
            <a:graphicFrameLocks noChangeAspect="1"/>
          </p:cNvGraphicFramePr>
          <p:nvPr/>
        </p:nvGraphicFramePr>
        <p:xfrm>
          <a:off x="8760296" y="2924945"/>
          <a:ext cx="1377950" cy="164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5" name="Формула" r:id="rId35" imgW="330120" imgH="393480" progId="Equation.3">
                  <p:embed/>
                </p:oleObj>
              </mc:Choice>
              <mc:Fallback>
                <p:oleObj name="Формула" r:id="rId35" imgW="330120" imgH="393480" progId="Equation.3">
                  <p:embed/>
                  <p:pic>
                    <p:nvPicPr>
                      <p:cNvPr id="1640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0296" y="2924945"/>
                        <a:ext cx="1377950" cy="164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8904312" y="3212977"/>
          <a:ext cx="1008112" cy="891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6" name="Формула" r:id="rId37" imgW="114120" imgH="177480" progId="Equation.3">
                  <p:embed/>
                </p:oleObj>
              </mc:Choice>
              <mc:Fallback>
                <p:oleObj name="Формула" r:id="rId37" imgW="114120" imgH="177480" progId="Equation.3">
                  <p:embed/>
                  <p:pic>
                    <p:nvPicPr>
                      <p:cNvPr id="21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4312" y="3212977"/>
                        <a:ext cx="1008112" cy="89101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4" name="Object 20"/>
          <p:cNvGraphicFramePr>
            <a:graphicFrameLocks noChangeAspect="1"/>
          </p:cNvGraphicFramePr>
          <p:nvPr/>
        </p:nvGraphicFramePr>
        <p:xfrm>
          <a:off x="7464153" y="5589240"/>
          <a:ext cx="936625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7" name="Формула" r:id="rId39" imgW="253800" imgH="164880" progId="Equation.3">
                  <p:embed/>
                </p:oleObj>
              </mc:Choice>
              <mc:Fallback>
                <p:oleObj name="Формула" r:id="rId39" imgW="253800" imgH="164880" progId="Equation.3">
                  <p:embed/>
                  <p:pic>
                    <p:nvPicPr>
                      <p:cNvPr id="1640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4153" y="5589240"/>
                        <a:ext cx="936625" cy="608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5" name="Object 21"/>
          <p:cNvGraphicFramePr>
            <a:graphicFrameLocks noChangeAspect="1"/>
          </p:cNvGraphicFramePr>
          <p:nvPr/>
        </p:nvGraphicFramePr>
        <p:xfrm>
          <a:off x="8400256" y="4890980"/>
          <a:ext cx="1134714" cy="1967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8" name="Формула" r:id="rId41" imgW="241200" imgH="419040" progId="Equation.3">
                  <p:embed/>
                </p:oleObj>
              </mc:Choice>
              <mc:Fallback>
                <p:oleObj name="Формула" r:id="rId41" imgW="241200" imgH="419040" progId="Equation.3">
                  <p:embed/>
                  <p:pic>
                    <p:nvPicPr>
                      <p:cNvPr id="1640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0256" y="4890980"/>
                        <a:ext cx="1134714" cy="19670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6" name="Object 22"/>
          <p:cNvGraphicFramePr>
            <a:graphicFrameLocks noChangeAspect="1"/>
          </p:cNvGraphicFramePr>
          <p:nvPr/>
        </p:nvGraphicFramePr>
        <p:xfrm>
          <a:off x="8323263" y="4949825"/>
          <a:ext cx="1433512" cy="184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9" name="Формула" r:id="rId43" imgW="304560" imgH="393480" progId="Equation.3">
                  <p:embed/>
                </p:oleObj>
              </mc:Choice>
              <mc:Fallback>
                <p:oleObj name="Формула" r:id="rId43" imgW="304560" imgH="393480" progId="Equation.3">
                  <p:embed/>
                  <p:pic>
                    <p:nvPicPr>
                      <p:cNvPr id="1640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3263" y="4949825"/>
                        <a:ext cx="1433512" cy="184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/>
          </p:cNvGraphicFramePr>
          <p:nvPr/>
        </p:nvGraphicFramePr>
        <p:xfrm>
          <a:off x="3048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0" name="Уравнение" r:id="rId45" imgW="0" imgH="0" progId="Equation.3">
                  <p:embed/>
                </p:oleObj>
              </mc:Choice>
              <mc:Fallback>
                <p:oleObj name="Уравнение" r:id="rId45" imgW="0" imgH="0" progId="Equation.3">
                  <p:embed/>
                  <p:pic>
                    <p:nvPicPr>
                      <p:cNvPr id="25" name="Объект 24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8328248" y="5445225"/>
          <a:ext cx="1512168" cy="4769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1" name="Формула" r:id="rId46" imgW="203040" imgH="164880" progId="Equation.3">
                  <p:embed/>
                </p:oleObj>
              </mc:Choice>
              <mc:Fallback>
                <p:oleObj name="Формула" r:id="rId46" imgW="203040" imgH="164880" progId="Equation.3">
                  <p:embed/>
                  <p:pic>
                    <p:nvPicPr>
                      <p:cNvPr id="26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8248" y="5445225"/>
                        <a:ext cx="1512168" cy="4769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Полилиния 26"/>
          <p:cNvSpPr/>
          <p:nvPr/>
        </p:nvSpPr>
        <p:spPr>
          <a:xfrm>
            <a:off x="4151784" y="5949281"/>
            <a:ext cx="303610" cy="517923"/>
          </a:xfrm>
          <a:custGeom>
            <a:avLst/>
            <a:gdLst/>
            <a:ahLst/>
            <a:cxnLst/>
            <a:rect l="0" t="0" r="0" b="0"/>
            <a:pathLst>
              <a:path w="303610" h="517923">
                <a:moveTo>
                  <a:pt x="169664" y="89297"/>
                </a:moveTo>
                <a:lnTo>
                  <a:pt x="160734" y="80367"/>
                </a:lnTo>
                <a:lnTo>
                  <a:pt x="160734" y="89297"/>
                </a:lnTo>
                <a:lnTo>
                  <a:pt x="151805" y="89297"/>
                </a:lnTo>
                <a:lnTo>
                  <a:pt x="142875" y="98227"/>
                </a:lnTo>
                <a:lnTo>
                  <a:pt x="133945" y="107156"/>
                </a:lnTo>
                <a:lnTo>
                  <a:pt x="125016" y="116086"/>
                </a:lnTo>
                <a:lnTo>
                  <a:pt x="116086" y="125016"/>
                </a:lnTo>
                <a:lnTo>
                  <a:pt x="107156" y="133946"/>
                </a:lnTo>
                <a:lnTo>
                  <a:pt x="89297" y="151805"/>
                </a:lnTo>
                <a:lnTo>
                  <a:pt x="80367" y="160735"/>
                </a:lnTo>
                <a:lnTo>
                  <a:pt x="71438" y="187524"/>
                </a:lnTo>
                <a:lnTo>
                  <a:pt x="62508" y="205383"/>
                </a:lnTo>
                <a:lnTo>
                  <a:pt x="53578" y="223242"/>
                </a:lnTo>
                <a:lnTo>
                  <a:pt x="44649" y="241102"/>
                </a:lnTo>
                <a:lnTo>
                  <a:pt x="35719" y="267891"/>
                </a:lnTo>
                <a:lnTo>
                  <a:pt x="26789" y="285750"/>
                </a:lnTo>
                <a:lnTo>
                  <a:pt x="17859" y="312539"/>
                </a:lnTo>
                <a:lnTo>
                  <a:pt x="8930" y="339328"/>
                </a:lnTo>
                <a:lnTo>
                  <a:pt x="8930" y="357188"/>
                </a:lnTo>
                <a:lnTo>
                  <a:pt x="8930" y="366117"/>
                </a:lnTo>
                <a:lnTo>
                  <a:pt x="0" y="392906"/>
                </a:lnTo>
                <a:lnTo>
                  <a:pt x="0" y="410766"/>
                </a:lnTo>
                <a:lnTo>
                  <a:pt x="0" y="428625"/>
                </a:lnTo>
                <a:lnTo>
                  <a:pt x="0" y="446485"/>
                </a:lnTo>
                <a:lnTo>
                  <a:pt x="8930" y="464344"/>
                </a:lnTo>
                <a:lnTo>
                  <a:pt x="8930" y="473274"/>
                </a:lnTo>
                <a:lnTo>
                  <a:pt x="17859" y="491133"/>
                </a:lnTo>
                <a:lnTo>
                  <a:pt x="17859" y="500063"/>
                </a:lnTo>
                <a:lnTo>
                  <a:pt x="26789" y="500063"/>
                </a:lnTo>
                <a:lnTo>
                  <a:pt x="35719" y="500063"/>
                </a:lnTo>
                <a:lnTo>
                  <a:pt x="53578" y="517922"/>
                </a:lnTo>
                <a:lnTo>
                  <a:pt x="62508" y="517922"/>
                </a:lnTo>
                <a:lnTo>
                  <a:pt x="71438" y="508992"/>
                </a:lnTo>
                <a:lnTo>
                  <a:pt x="80367" y="500063"/>
                </a:lnTo>
                <a:lnTo>
                  <a:pt x="98227" y="500063"/>
                </a:lnTo>
                <a:lnTo>
                  <a:pt x="116086" y="491133"/>
                </a:lnTo>
                <a:lnTo>
                  <a:pt x="125016" y="473274"/>
                </a:lnTo>
                <a:lnTo>
                  <a:pt x="142875" y="464344"/>
                </a:lnTo>
                <a:lnTo>
                  <a:pt x="160734" y="446485"/>
                </a:lnTo>
                <a:lnTo>
                  <a:pt x="178594" y="428625"/>
                </a:lnTo>
                <a:lnTo>
                  <a:pt x="187524" y="410766"/>
                </a:lnTo>
                <a:lnTo>
                  <a:pt x="205383" y="392906"/>
                </a:lnTo>
                <a:lnTo>
                  <a:pt x="223242" y="366117"/>
                </a:lnTo>
                <a:lnTo>
                  <a:pt x="232172" y="348258"/>
                </a:lnTo>
                <a:lnTo>
                  <a:pt x="250031" y="321469"/>
                </a:lnTo>
                <a:lnTo>
                  <a:pt x="258961" y="294680"/>
                </a:lnTo>
                <a:lnTo>
                  <a:pt x="267891" y="276821"/>
                </a:lnTo>
                <a:lnTo>
                  <a:pt x="276820" y="258961"/>
                </a:lnTo>
                <a:lnTo>
                  <a:pt x="285750" y="232172"/>
                </a:lnTo>
                <a:lnTo>
                  <a:pt x="294680" y="214313"/>
                </a:lnTo>
                <a:lnTo>
                  <a:pt x="294680" y="196453"/>
                </a:lnTo>
                <a:lnTo>
                  <a:pt x="303609" y="178594"/>
                </a:lnTo>
                <a:lnTo>
                  <a:pt x="303609" y="151805"/>
                </a:lnTo>
                <a:lnTo>
                  <a:pt x="303609" y="133946"/>
                </a:lnTo>
                <a:lnTo>
                  <a:pt x="303609" y="116086"/>
                </a:lnTo>
                <a:lnTo>
                  <a:pt x="303609" y="98227"/>
                </a:lnTo>
                <a:lnTo>
                  <a:pt x="303609" y="80367"/>
                </a:lnTo>
                <a:lnTo>
                  <a:pt x="294680" y="71438"/>
                </a:lnTo>
                <a:lnTo>
                  <a:pt x="294680" y="53578"/>
                </a:lnTo>
                <a:lnTo>
                  <a:pt x="285750" y="44649"/>
                </a:lnTo>
                <a:lnTo>
                  <a:pt x="276820" y="35719"/>
                </a:lnTo>
                <a:lnTo>
                  <a:pt x="267891" y="17860"/>
                </a:lnTo>
                <a:lnTo>
                  <a:pt x="258961" y="17860"/>
                </a:lnTo>
                <a:lnTo>
                  <a:pt x="250031" y="8930"/>
                </a:lnTo>
                <a:lnTo>
                  <a:pt x="241102" y="8930"/>
                </a:lnTo>
                <a:lnTo>
                  <a:pt x="223242" y="0"/>
                </a:lnTo>
                <a:lnTo>
                  <a:pt x="214313" y="8930"/>
                </a:lnTo>
                <a:lnTo>
                  <a:pt x="205383" y="8930"/>
                </a:lnTo>
                <a:lnTo>
                  <a:pt x="187524" y="8930"/>
                </a:lnTo>
                <a:lnTo>
                  <a:pt x="169664" y="17860"/>
                </a:lnTo>
                <a:lnTo>
                  <a:pt x="151805" y="35719"/>
                </a:lnTo>
                <a:lnTo>
                  <a:pt x="133945" y="44649"/>
                </a:lnTo>
                <a:lnTo>
                  <a:pt x="116086" y="62508"/>
                </a:lnTo>
                <a:lnTo>
                  <a:pt x="98227" y="89297"/>
                </a:lnTo>
                <a:lnTo>
                  <a:pt x="89297" y="107156"/>
                </a:lnTo>
                <a:lnTo>
                  <a:pt x="62508" y="142875"/>
                </a:lnTo>
                <a:lnTo>
                  <a:pt x="53578" y="178594"/>
                </a:lnTo>
                <a:lnTo>
                  <a:pt x="35719" y="205383"/>
                </a:lnTo>
                <a:lnTo>
                  <a:pt x="8930" y="250031"/>
                </a:lnTo>
                <a:lnTo>
                  <a:pt x="8930" y="250031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>
            <a:off x="4390429" y="5893593"/>
            <a:ext cx="669728" cy="642939"/>
          </a:xfrm>
          <a:custGeom>
            <a:avLst/>
            <a:gdLst/>
            <a:ahLst/>
            <a:cxnLst/>
            <a:rect l="0" t="0" r="0" b="0"/>
            <a:pathLst>
              <a:path w="669728" h="642939">
                <a:moveTo>
                  <a:pt x="89297" y="285750"/>
                </a:moveTo>
                <a:lnTo>
                  <a:pt x="89297" y="285750"/>
                </a:lnTo>
                <a:lnTo>
                  <a:pt x="80367" y="294680"/>
                </a:lnTo>
                <a:lnTo>
                  <a:pt x="80367" y="303610"/>
                </a:lnTo>
                <a:lnTo>
                  <a:pt x="80367" y="321469"/>
                </a:lnTo>
                <a:lnTo>
                  <a:pt x="71438" y="339329"/>
                </a:lnTo>
                <a:lnTo>
                  <a:pt x="71438" y="357188"/>
                </a:lnTo>
                <a:lnTo>
                  <a:pt x="62508" y="375047"/>
                </a:lnTo>
                <a:lnTo>
                  <a:pt x="62508" y="392907"/>
                </a:lnTo>
                <a:lnTo>
                  <a:pt x="53578" y="401836"/>
                </a:lnTo>
                <a:lnTo>
                  <a:pt x="44649" y="437555"/>
                </a:lnTo>
                <a:lnTo>
                  <a:pt x="44649" y="455415"/>
                </a:lnTo>
                <a:lnTo>
                  <a:pt x="35719" y="473274"/>
                </a:lnTo>
                <a:lnTo>
                  <a:pt x="35719" y="491133"/>
                </a:lnTo>
                <a:lnTo>
                  <a:pt x="26789" y="517922"/>
                </a:lnTo>
                <a:lnTo>
                  <a:pt x="17860" y="535782"/>
                </a:lnTo>
                <a:lnTo>
                  <a:pt x="17860" y="553641"/>
                </a:lnTo>
                <a:lnTo>
                  <a:pt x="17860" y="571500"/>
                </a:lnTo>
                <a:lnTo>
                  <a:pt x="8930" y="580430"/>
                </a:lnTo>
                <a:lnTo>
                  <a:pt x="8930" y="589360"/>
                </a:lnTo>
                <a:lnTo>
                  <a:pt x="0" y="598290"/>
                </a:lnTo>
                <a:lnTo>
                  <a:pt x="0" y="598290"/>
                </a:lnTo>
                <a:lnTo>
                  <a:pt x="0" y="598290"/>
                </a:lnTo>
                <a:lnTo>
                  <a:pt x="0" y="598290"/>
                </a:lnTo>
                <a:lnTo>
                  <a:pt x="0" y="598290"/>
                </a:lnTo>
                <a:lnTo>
                  <a:pt x="8930" y="589360"/>
                </a:lnTo>
                <a:lnTo>
                  <a:pt x="8930" y="580430"/>
                </a:lnTo>
                <a:lnTo>
                  <a:pt x="8930" y="571500"/>
                </a:lnTo>
                <a:lnTo>
                  <a:pt x="17860" y="553641"/>
                </a:lnTo>
                <a:lnTo>
                  <a:pt x="17860" y="535782"/>
                </a:lnTo>
                <a:lnTo>
                  <a:pt x="26789" y="517922"/>
                </a:lnTo>
                <a:lnTo>
                  <a:pt x="35719" y="500063"/>
                </a:lnTo>
                <a:lnTo>
                  <a:pt x="44649" y="473274"/>
                </a:lnTo>
                <a:lnTo>
                  <a:pt x="53578" y="455415"/>
                </a:lnTo>
                <a:lnTo>
                  <a:pt x="62508" y="437555"/>
                </a:lnTo>
                <a:lnTo>
                  <a:pt x="71438" y="410766"/>
                </a:lnTo>
                <a:lnTo>
                  <a:pt x="80367" y="383977"/>
                </a:lnTo>
                <a:lnTo>
                  <a:pt x="89297" y="375047"/>
                </a:lnTo>
                <a:lnTo>
                  <a:pt x="98227" y="348258"/>
                </a:lnTo>
                <a:lnTo>
                  <a:pt x="116086" y="339329"/>
                </a:lnTo>
                <a:lnTo>
                  <a:pt x="125016" y="321469"/>
                </a:lnTo>
                <a:lnTo>
                  <a:pt x="133946" y="312540"/>
                </a:lnTo>
                <a:lnTo>
                  <a:pt x="142875" y="303610"/>
                </a:lnTo>
                <a:lnTo>
                  <a:pt x="151805" y="294680"/>
                </a:lnTo>
                <a:lnTo>
                  <a:pt x="160735" y="294680"/>
                </a:lnTo>
                <a:lnTo>
                  <a:pt x="160735" y="285750"/>
                </a:lnTo>
                <a:lnTo>
                  <a:pt x="169664" y="294680"/>
                </a:lnTo>
                <a:lnTo>
                  <a:pt x="178594" y="294680"/>
                </a:lnTo>
                <a:lnTo>
                  <a:pt x="178594" y="294680"/>
                </a:lnTo>
                <a:lnTo>
                  <a:pt x="187524" y="303610"/>
                </a:lnTo>
                <a:lnTo>
                  <a:pt x="187524" y="312540"/>
                </a:lnTo>
                <a:lnTo>
                  <a:pt x="187524" y="321469"/>
                </a:lnTo>
                <a:lnTo>
                  <a:pt x="187524" y="330399"/>
                </a:lnTo>
                <a:lnTo>
                  <a:pt x="187524" y="348258"/>
                </a:lnTo>
                <a:lnTo>
                  <a:pt x="187524" y="366118"/>
                </a:lnTo>
                <a:lnTo>
                  <a:pt x="178594" y="383977"/>
                </a:lnTo>
                <a:lnTo>
                  <a:pt x="178594" y="401836"/>
                </a:lnTo>
                <a:lnTo>
                  <a:pt x="169664" y="419696"/>
                </a:lnTo>
                <a:lnTo>
                  <a:pt x="169664" y="437555"/>
                </a:lnTo>
                <a:lnTo>
                  <a:pt x="160735" y="464344"/>
                </a:lnTo>
                <a:lnTo>
                  <a:pt x="160735" y="482204"/>
                </a:lnTo>
                <a:lnTo>
                  <a:pt x="151805" y="491133"/>
                </a:lnTo>
                <a:lnTo>
                  <a:pt x="151805" y="508993"/>
                </a:lnTo>
                <a:lnTo>
                  <a:pt x="151805" y="517922"/>
                </a:lnTo>
                <a:lnTo>
                  <a:pt x="142875" y="526852"/>
                </a:lnTo>
                <a:lnTo>
                  <a:pt x="142875" y="526852"/>
                </a:lnTo>
                <a:lnTo>
                  <a:pt x="142875" y="535782"/>
                </a:lnTo>
                <a:lnTo>
                  <a:pt x="142875" y="535782"/>
                </a:lnTo>
                <a:lnTo>
                  <a:pt x="142875" y="535782"/>
                </a:lnTo>
                <a:lnTo>
                  <a:pt x="142875" y="535782"/>
                </a:lnTo>
                <a:lnTo>
                  <a:pt x="151805" y="517922"/>
                </a:lnTo>
                <a:lnTo>
                  <a:pt x="151805" y="508993"/>
                </a:lnTo>
                <a:lnTo>
                  <a:pt x="160735" y="491133"/>
                </a:lnTo>
                <a:lnTo>
                  <a:pt x="169664" y="473274"/>
                </a:lnTo>
                <a:lnTo>
                  <a:pt x="169664" y="446485"/>
                </a:lnTo>
                <a:lnTo>
                  <a:pt x="178594" y="428625"/>
                </a:lnTo>
                <a:lnTo>
                  <a:pt x="187524" y="410766"/>
                </a:lnTo>
                <a:lnTo>
                  <a:pt x="205383" y="383977"/>
                </a:lnTo>
                <a:lnTo>
                  <a:pt x="205383" y="375047"/>
                </a:lnTo>
                <a:lnTo>
                  <a:pt x="214313" y="366118"/>
                </a:lnTo>
                <a:lnTo>
                  <a:pt x="223242" y="348258"/>
                </a:lnTo>
                <a:lnTo>
                  <a:pt x="232172" y="330399"/>
                </a:lnTo>
                <a:lnTo>
                  <a:pt x="241102" y="330399"/>
                </a:lnTo>
                <a:lnTo>
                  <a:pt x="250031" y="321469"/>
                </a:lnTo>
                <a:lnTo>
                  <a:pt x="250031" y="312540"/>
                </a:lnTo>
                <a:lnTo>
                  <a:pt x="250031" y="312540"/>
                </a:lnTo>
                <a:lnTo>
                  <a:pt x="258961" y="312540"/>
                </a:lnTo>
                <a:lnTo>
                  <a:pt x="258961" y="312540"/>
                </a:lnTo>
                <a:lnTo>
                  <a:pt x="258961" y="312540"/>
                </a:lnTo>
                <a:lnTo>
                  <a:pt x="267891" y="321469"/>
                </a:lnTo>
                <a:lnTo>
                  <a:pt x="267891" y="330399"/>
                </a:lnTo>
                <a:lnTo>
                  <a:pt x="267891" y="348258"/>
                </a:lnTo>
                <a:lnTo>
                  <a:pt x="267891" y="366118"/>
                </a:lnTo>
                <a:lnTo>
                  <a:pt x="267891" y="375047"/>
                </a:lnTo>
                <a:lnTo>
                  <a:pt x="258961" y="392907"/>
                </a:lnTo>
                <a:lnTo>
                  <a:pt x="258961" y="419696"/>
                </a:lnTo>
                <a:lnTo>
                  <a:pt x="258961" y="437555"/>
                </a:lnTo>
                <a:lnTo>
                  <a:pt x="258961" y="455415"/>
                </a:lnTo>
                <a:lnTo>
                  <a:pt x="250031" y="473274"/>
                </a:lnTo>
                <a:lnTo>
                  <a:pt x="250031" y="491133"/>
                </a:lnTo>
                <a:lnTo>
                  <a:pt x="250031" y="508993"/>
                </a:lnTo>
                <a:lnTo>
                  <a:pt x="250031" y="526852"/>
                </a:lnTo>
                <a:lnTo>
                  <a:pt x="250031" y="544711"/>
                </a:lnTo>
                <a:lnTo>
                  <a:pt x="258961" y="553641"/>
                </a:lnTo>
                <a:lnTo>
                  <a:pt x="258961" y="553641"/>
                </a:lnTo>
                <a:lnTo>
                  <a:pt x="267891" y="562571"/>
                </a:lnTo>
                <a:lnTo>
                  <a:pt x="276821" y="562571"/>
                </a:lnTo>
                <a:lnTo>
                  <a:pt x="285750" y="562571"/>
                </a:lnTo>
                <a:lnTo>
                  <a:pt x="285750" y="562571"/>
                </a:lnTo>
                <a:lnTo>
                  <a:pt x="303610" y="553641"/>
                </a:lnTo>
                <a:lnTo>
                  <a:pt x="312539" y="535782"/>
                </a:lnTo>
                <a:lnTo>
                  <a:pt x="321469" y="526852"/>
                </a:lnTo>
                <a:lnTo>
                  <a:pt x="330399" y="508993"/>
                </a:lnTo>
                <a:lnTo>
                  <a:pt x="348258" y="482204"/>
                </a:lnTo>
                <a:lnTo>
                  <a:pt x="357188" y="464344"/>
                </a:lnTo>
                <a:lnTo>
                  <a:pt x="375047" y="446485"/>
                </a:lnTo>
                <a:lnTo>
                  <a:pt x="392906" y="410766"/>
                </a:lnTo>
                <a:lnTo>
                  <a:pt x="410766" y="383977"/>
                </a:lnTo>
                <a:lnTo>
                  <a:pt x="419696" y="357188"/>
                </a:lnTo>
                <a:lnTo>
                  <a:pt x="437555" y="330399"/>
                </a:lnTo>
                <a:lnTo>
                  <a:pt x="455414" y="294680"/>
                </a:lnTo>
                <a:lnTo>
                  <a:pt x="464344" y="276821"/>
                </a:lnTo>
                <a:lnTo>
                  <a:pt x="482203" y="241102"/>
                </a:lnTo>
                <a:lnTo>
                  <a:pt x="491133" y="214313"/>
                </a:lnTo>
                <a:lnTo>
                  <a:pt x="508992" y="187524"/>
                </a:lnTo>
                <a:lnTo>
                  <a:pt x="517922" y="169665"/>
                </a:lnTo>
                <a:lnTo>
                  <a:pt x="526852" y="133946"/>
                </a:lnTo>
                <a:lnTo>
                  <a:pt x="535781" y="116086"/>
                </a:lnTo>
                <a:lnTo>
                  <a:pt x="544711" y="98227"/>
                </a:lnTo>
                <a:lnTo>
                  <a:pt x="553641" y="80368"/>
                </a:lnTo>
                <a:lnTo>
                  <a:pt x="562571" y="53579"/>
                </a:lnTo>
                <a:lnTo>
                  <a:pt x="571500" y="44649"/>
                </a:lnTo>
                <a:lnTo>
                  <a:pt x="571500" y="35719"/>
                </a:lnTo>
                <a:lnTo>
                  <a:pt x="571500" y="17860"/>
                </a:lnTo>
                <a:lnTo>
                  <a:pt x="571500" y="17860"/>
                </a:lnTo>
                <a:lnTo>
                  <a:pt x="571500" y="8930"/>
                </a:lnTo>
                <a:lnTo>
                  <a:pt x="571500" y="0"/>
                </a:lnTo>
                <a:lnTo>
                  <a:pt x="562571" y="0"/>
                </a:lnTo>
                <a:lnTo>
                  <a:pt x="562571" y="0"/>
                </a:lnTo>
                <a:lnTo>
                  <a:pt x="553641" y="0"/>
                </a:lnTo>
                <a:lnTo>
                  <a:pt x="544711" y="8930"/>
                </a:lnTo>
                <a:lnTo>
                  <a:pt x="535781" y="17860"/>
                </a:lnTo>
                <a:lnTo>
                  <a:pt x="526852" y="17860"/>
                </a:lnTo>
                <a:lnTo>
                  <a:pt x="517922" y="26790"/>
                </a:lnTo>
                <a:lnTo>
                  <a:pt x="508992" y="44649"/>
                </a:lnTo>
                <a:lnTo>
                  <a:pt x="500063" y="53579"/>
                </a:lnTo>
                <a:lnTo>
                  <a:pt x="482203" y="71438"/>
                </a:lnTo>
                <a:lnTo>
                  <a:pt x="473274" y="89297"/>
                </a:lnTo>
                <a:lnTo>
                  <a:pt x="464344" y="116086"/>
                </a:lnTo>
                <a:lnTo>
                  <a:pt x="446485" y="133946"/>
                </a:lnTo>
                <a:lnTo>
                  <a:pt x="437555" y="151805"/>
                </a:lnTo>
                <a:lnTo>
                  <a:pt x="419696" y="187524"/>
                </a:lnTo>
                <a:lnTo>
                  <a:pt x="410766" y="205383"/>
                </a:lnTo>
                <a:lnTo>
                  <a:pt x="401836" y="241102"/>
                </a:lnTo>
                <a:lnTo>
                  <a:pt x="392906" y="267891"/>
                </a:lnTo>
                <a:lnTo>
                  <a:pt x="383977" y="294680"/>
                </a:lnTo>
                <a:lnTo>
                  <a:pt x="375047" y="321469"/>
                </a:lnTo>
                <a:lnTo>
                  <a:pt x="366117" y="348258"/>
                </a:lnTo>
                <a:lnTo>
                  <a:pt x="366117" y="375047"/>
                </a:lnTo>
                <a:lnTo>
                  <a:pt x="357188" y="401836"/>
                </a:lnTo>
                <a:lnTo>
                  <a:pt x="357188" y="437555"/>
                </a:lnTo>
                <a:lnTo>
                  <a:pt x="357188" y="464344"/>
                </a:lnTo>
                <a:lnTo>
                  <a:pt x="357188" y="482204"/>
                </a:lnTo>
                <a:lnTo>
                  <a:pt x="357188" y="508993"/>
                </a:lnTo>
                <a:lnTo>
                  <a:pt x="357188" y="526852"/>
                </a:lnTo>
                <a:lnTo>
                  <a:pt x="357188" y="544711"/>
                </a:lnTo>
                <a:lnTo>
                  <a:pt x="366117" y="553641"/>
                </a:lnTo>
                <a:lnTo>
                  <a:pt x="375047" y="571500"/>
                </a:lnTo>
                <a:lnTo>
                  <a:pt x="375047" y="580430"/>
                </a:lnTo>
                <a:lnTo>
                  <a:pt x="383977" y="589360"/>
                </a:lnTo>
                <a:lnTo>
                  <a:pt x="392906" y="598290"/>
                </a:lnTo>
                <a:lnTo>
                  <a:pt x="401836" y="607219"/>
                </a:lnTo>
                <a:lnTo>
                  <a:pt x="410766" y="598290"/>
                </a:lnTo>
                <a:lnTo>
                  <a:pt x="419696" y="607219"/>
                </a:lnTo>
                <a:lnTo>
                  <a:pt x="428625" y="607219"/>
                </a:lnTo>
                <a:lnTo>
                  <a:pt x="437555" y="598290"/>
                </a:lnTo>
                <a:lnTo>
                  <a:pt x="446485" y="589360"/>
                </a:lnTo>
                <a:lnTo>
                  <a:pt x="455414" y="589360"/>
                </a:lnTo>
                <a:lnTo>
                  <a:pt x="473274" y="571500"/>
                </a:lnTo>
                <a:lnTo>
                  <a:pt x="482203" y="553641"/>
                </a:lnTo>
                <a:lnTo>
                  <a:pt x="491133" y="544711"/>
                </a:lnTo>
                <a:lnTo>
                  <a:pt x="500063" y="526852"/>
                </a:lnTo>
                <a:lnTo>
                  <a:pt x="508992" y="508993"/>
                </a:lnTo>
                <a:lnTo>
                  <a:pt x="526852" y="491133"/>
                </a:lnTo>
                <a:lnTo>
                  <a:pt x="535781" y="482204"/>
                </a:lnTo>
                <a:lnTo>
                  <a:pt x="544711" y="455415"/>
                </a:lnTo>
                <a:lnTo>
                  <a:pt x="544711" y="446485"/>
                </a:lnTo>
                <a:lnTo>
                  <a:pt x="553641" y="428625"/>
                </a:lnTo>
                <a:lnTo>
                  <a:pt x="553641" y="419696"/>
                </a:lnTo>
                <a:lnTo>
                  <a:pt x="562571" y="401836"/>
                </a:lnTo>
                <a:lnTo>
                  <a:pt x="562571" y="392907"/>
                </a:lnTo>
                <a:lnTo>
                  <a:pt x="562571" y="383977"/>
                </a:lnTo>
                <a:lnTo>
                  <a:pt x="562571" y="375047"/>
                </a:lnTo>
                <a:lnTo>
                  <a:pt x="553641" y="366118"/>
                </a:lnTo>
                <a:lnTo>
                  <a:pt x="553641" y="357188"/>
                </a:lnTo>
                <a:lnTo>
                  <a:pt x="544711" y="348258"/>
                </a:lnTo>
                <a:lnTo>
                  <a:pt x="544711" y="348258"/>
                </a:lnTo>
                <a:lnTo>
                  <a:pt x="535781" y="348258"/>
                </a:lnTo>
                <a:lnTo>
                  <a:pt x="526852" y="339329"/>
                </a:lnTo>
                <a:lnTo>
                  <a:pt x="517922" y="339329"/>
                </a:lnTo>
                <a:lnTo>
                  <a:pt x="500063" y="348258"/>
                </a:lnTo>
                <a:lnTo>
                  <a:pt x="491133" y="348258"/>
                </a:lnTo>
                <a:lnTo>
                  <a:pt x="473274" y="348258"/>
                </a:lnTo>
                <a:lnTo>
                  <a:pt x="464344" y="357188"/>
                </a:lnTo>
                <a:lnTo>
                  <a:pt x="446485" y="366118"/>
                </a:lnTo>
                <a:lnTo>
                  <a:pt x="437555" y="366118"/>
                </a:lnTo>
                <a:lnTo>
                  <a:pt x="419696" y="383977"/>
                </a:lnTo>
                <a:lnTo>
                  <a:pt x="410766" y="401836"/>
                </a:lnTo>
                <a:lnTo>
                  <a:pt x="401836" y="410766"/>
                </a:lnTo>
                <a:lnTo>
                  <a:pt x="383977" y="428625"/>
                </a:lnTo>
                <a:lnTo>
                  <a:pt x="375047" y="446485"/>
                </a:lnTo>
                <a:lnTo>
                  <a:pt x="366117" y="464344"/>
                </a:lnTo>
                <a:lnTo>
                  <a:pt x="357188" y="491133"/>
                </a:lnTo>
                <a:lnTo>
                  <a:pt x="348258" y="508993"/>
                </a:lnTo>
                <a:lnTo>
                  <a:pt x="348258" y="526852"/>
                </a:lnTo>
                <a:lnTo>
                  <a:pt x="339328" y="544711"/>
                </a:lnTo>
                <a:lnTo>
                  <a:pt x="339328" y="571500"/>
                </a:lnTo>
                <a:lnTo>
                  <a:pt x="339328" y="589360"/>
                </a:lnTo>
                <a:lnTo>
                  <a:pt x="339328" y="598290"/>
                </a:lnTo>
                <a:lnTo>
                  <a:pt x="348258" y="616149"/>
                </a:lnTo>
                <a:lnTo>
                  <a:pt x="348258" y="625079"/>
                </a:lnTo>
                <a:lnTo>
                  <a:pt x="357188" y="634008"/>
                </a:lnTo>
                <a:lnTo>
                  <a:pt x="366117" y="642938"/>
                </a:lnTo>
                <a:lnTo>
                  <a:pt x="375047" y="642938"/>
                </a:lnTo>
                <a:lnTo>
                  <a:pt x="392906" y="642938"/>
                </a:lnTo>
                <a:lnTo>
                  <a:pt x="401836" y="642938"/>
                </a:lnTo>
                <a:lnTo>
                  <a:pt x="419696" y="642938"/>
                </a:lnTo>
                <a:lnTo>
                  <a:pt x="428625" y="634008"/>
                </a:lnTo>
                <a:lnTo>
                  <a:pt x="446485" y="616149"/>
                </a:lnTo>
                <a:lnTo>
                  <a:pt x="464344" y="616149"/>
                </a:lnTo>
                <a:lnTo>
                  <a:pt x="482203" y="598290"/>
                </a:lnTo>
                <a:lnTo>
                  <a:pt x="500063" y="571500"/>
                </a:lnTo>
                <a:lnTo>
                  <a:pt x="517922" y="553641"/>
                </a:lnTo>
                <a:lnTo>
                  <a:pt x="535781" y="535782"/>
                </a:lnTo>
                <a:lnTo>
                  <a:pt x="553641" y="517922"/>
                </a:lnTo>
                <a:lnTo>
                  <a:pt x="571500" y="491133"/>
                </a:lnTo>
                <a:lnTo>
                  <a:pt x="589360" y="482204"/>
                </a:lnTo>
                <a:lnTo>
                  <a:pt x="607219" y="455415"/>
                </a:lnTo>
                <a:lnTo>
                  <a:pt x="616149" y="437555"/>
                </a:lnTo>
                <a:lnTo>
                  <a:pt x="634008" y="419696"/>
                </a:lnTo>
                <a:lnTo>
                  <a:pt x="642938" y="401836"/>
                </a:lnTo>
                <a:lnTo>
                  <a:pt x="651867" y="383977"/>
                </a:lnTo>
                <a:lnTo>
                  <a:pt x="660797" y="375047"/>
                </a:lnTo>
                <a:lnTo>
                  <a:pt x="669727" y="366118"/>
                </a:lnTo>
                <a:lnTo>
                  <a:pt x="669727" y="348258"/>
                </a:lnTo>
                <a:lnTo>
                  <a:pt x="669727" y="348258"/>
                </a:lnTo>
                <a:lnTo>
                  <a:pt x="669727" y="339329"/>
                </a:lnTo>
                <a:lnTo>
                  <a:pt x="669727" y="330399"/>
                </a:lnTo>
                <a:lnTo>
                  <a:pt x="669727" y="321469"/>
                </a:lnTo>
                <a:lnTo>
                  <a:pt x="669727" y="32146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4917281" y="6223992"/>
            <a:ext cx="473274" cy="339329"/>
          </a:xfrm>
          <a:custGeom>
            <a:avLst/>
            <a:gdLst/>
            <a:ahLst/>
            <a:cxnLst/>
            <a:rect l="0" t="0" r="0" b="0"/>
            <a:pathLst>
              <a:path w="473274" h="339329">
                <a:moveTo>
                  <a:pt x="17859" y="107156"/>
                </a:moveTo>
                <a:lnTo>
                  <a:pt x="17859" y="116086"/>
                </a:lnTo>
                <a:lnTo>
                  <a:pt x="8929" y="142875"/>
                </a:lnTo>
                <a:lnTo>
                  <a:pt x="8929" y="160734"/>
                </a:lnTo>
                <a:lnTo>
                  <a:pt x="0" y="178594"/>
                </a:lnTo>
                <a:lnTo>
                  <a:pt x="0" y="205383"/>
                </a:lnTo>
                <a:lnTo>
                  <a:pt x="0" y="223242"/>
                </a:lnTo>
                <a:lnTo>
                  <a:pt x="0" y="241101"/>
                </a:lnTo>
                <a:lnTo>
                  <a:pt x="8929" y="258961"/>
                </a:lnTo>
                <a:lnTo>
                  <a:pt x="8929" y="267891"/>
                </a:lnTo>
                <a:lnTo>
                  <a:pt x="17859" y="285750"/>
                </a:lnTo>
                <a:lnTo>
                  <a:pt x="17859" y="294680"/>
                </a:lnTo>
                <a:lnTo>
                  <a:pt x="26789" y="303609"/>
                </a:lnTo>
                <a:lnTo>
                  <a:pt x="35719" y="303609"/>
                </a:lnTo>
                <a:lnTo>
                  <a:pt x="44648" y="312539"/>
                </a:lnTo>
                <a:lnTo>
                  <a:pt x="53578" y="312539"/>
                </a:lnTo>
                <a:lnTo>
                  <a:pt x="62508" y="303609"/>
                </a:lnTo>
                <a:lnTo>
                  <a:pt x="71437" y="294680"/>
                </a:lnTo>
                <a:lnTo>
                  <a:pt x="80367" y="294680"/>
                </a:lnTo>
                <a:lnTo>
                  <a:pt x="89297" y="285750"/>
                </a:lnTo>
                <a:lnTo>
                  <a:pt x="107156" y="267891"/>
                </a:lnTo>
                <a:lnTo>
                  <a:pt x="116086" y="258961"/>
                </a:lnTo>
                <a:lnTo>
                  <a:pt x="125015" y="241101"/>
                </a:lnTo>
                <a:lnTo>
                  <a:pt x="133945" y="214312"/>
                </a:lnTo>
                <a:lnTo>
                  <a:pt x="151804" y="196453"/>
                </a:lnTo>
                <a:lnTo>
                  <a:pt x="160734" y="187523"/>
                </a:lnTo>
                <a:lnTo>
                  <a:pt x="169664" y="160734"/>
                </a:lnTo>
                <a:lnTo>
                  <a:pt x="178594" y="133945"/>
                </a:lnTo>
                <a:lnTo>
                  <a:pt x="196453" y="116086"/>
                </a:lnTo>
                <a:lnTo>
                  <a:pt x="205383" y="98226"/>
                </a:lnTo>
                <a:lnTo>
                  <a:pt x="214312" y="71437"/>
                </a:lnTo>
                <a:lnTo>
                  <a:pt x="223242" y="53578"/>
                </a:lnTo>
                <a:lnTo>
                  <a:pt x="232172" y="44648"/>
                </a:lnTo>
                <a:lnTo>
                  <a:pt x="241101" y="26789"/>
                </a:lnTo>
                <a:lnTo>
                  <a:pt x="250031" y="17859"/>
                </a:lnTo>
                <a:lnTo>
                  <a:pt x="250031" y="8930"/>
                </a:lnTo>
                <a:lnTo>
                  <a:pt x="258961" y="0"/>
                </a:lnTo>
                <a:lnTo>
                  <a:pt x="258961" y="0"/>
                </a:lnTo>
                <a:lnTo>
                  <a:pt x="258961" y="0"/>
                </a:lnTo>
                <a:lnTo>
                  <a:pt x="267890" y="0"/>
                </a:lnTo>
                <a:lnTo>
                  <a:pt x="267890" y="0"/>
                </a:lnTo>
                <a:lnTo>
                  <a:pt x="267890" y="8930"/>
                </a:lnTo>
                <a:lnTo>
                  <a:pt x="267890" y="8930"/>
                </a:lnTo>
                <a:lnTo>
                  <a:pt x="267890" y="17859"/>
                </a:lnTo>
                <a:lnTo>
                  <a:pt x="267890" y="26789"/>
                </a:lnTo>
                <a:lnTo>
                  <a:pt x="258961" y="44648"/>
                </a:lnTo>
                <a:lnTo>
                  <a:pt x="258961" y="53578"/>
                </a:lnTo>
                <a:lnTo>
                  <a:pt x="258961" y="71437"/>
                </a:lnTo>
                <a:lnTo>
                  <a:pt x="250031" y="98226"/>
                </a:lnTo>
                <a:lnTo>
                  <a:pt x="250031" y="116086"/>
                </a:lnTo>
                <a:lnTo>
                  <a:pt x="241101" y="133945"/>
                </a:lnTo>
                <a:lnTo>
                  <a:pt x="241101" y="160734"/>
                </a:lnTo>
                <a:lnTo>
                  <a:pt x="232172" y="178594"/>
                </a:lnTo>
                <a:lnTo>
                  <a:pt x="232172" y="196453"/>
                </a:lnTo>
                <a:lnTo>
                  <a:pt x="223242" y="223242"/>
                </a:lnTo>
                <a:lnTo>
                  <a:pt x="223242" y="241101"/>
                </a:lnTo>
                <a:lnTo>
                  <a:pt x="214312" y="250031"/>
                </a:lnTo>
                <a:lnTo>
                  <a:pt x="214312" y="267891"/>
                </a:lnTo>
                <a:lnTo>
                  <a:pt x="205383" y="285750"/>
                </a:lnTo>
                <a:lnTo>
                  <a:pt x="205383" y="294680"/>
                </a:lnTo>
                <a:lnTo>
                  <a:pt x="205383" y="303609"/>
                </a:lnTo>
                <a:lnTo>
                  <a:pt x="205383" y="312539"/>
                </a:lnTo>
                <a:lnTo>
                  <a:pt x="205383" y="312539"/>
                </a:lnTo>
                <a:lnTo>
                  <a:pt x="196453" y="312539"/>
                </a:lnTo>
                <a:lnTo>
                  <a:pt x="196453" y="321469"/>
                </a:lnTo>
                <a:lnTo>
                  <a:pt x="205383" y="312539"/>
                </a:lnTo>
                <a:lnTo>
                  <a:pt x="205383" y="303609"/>
                </a:lnTo>
                <a:lnTo>
                  <a:pt x="205383" y="294680"/>
                </a:lnTo>
                <a:lnTo>
                  <a:pt x="214312" y="285750"/>
                </a:lnTo>
                <a:lnTo>
                  <a:pt x="214312" y="258961"/>
                </a:lnTo>
                <a:lnTo>
                  <a:pt x="223242" y="241101"/>
                </a:lnTo>
                <a:lnTo>
                  <a:pt x="232172" y="223242"/>
                </a:lnTo>
                <a:lnTo>
                  <a:pt x="241101" y="196453"/>
                </a:lnTo>
                <a:lnTo>
                  <a:pt x="250031" y="169664"/>
                </a:lnTo>
                <a:lnTo>
                  <a:pt x="258961" y="160734"/>
                </a:lnTo>
                <a:lnTo>
                  <a:pt x="267890" y="133945"/>
                </a:lnTo>
                <a:lnTo>
                  <a:pt x="276820" y="116086"/>
                </a:lnTo>
                <a:lnTo>
                  <a:pt x="285750" y="98226"/>
                </a:lnTo>
                <a:lnTo>
                  <a:pt x="294679" y="89297"/>
                </a:lnTo>
                <a:lnTo>
                  <a:pt x="303609" y="71437"/>
                </a:lnTo>
                <a:lnTo>
                  <a:pt x="312539" y="62508"/>
                </a:lnTo>
                <a:lnTo>
                  <a:pt x="321469" y="53578"/>
                </a:lnTo>
                <a:lnTo>
                  <a:pt x="330398" y="44648"/>
                </a:lnTo>
                <a:lnTo>
                  <a:pt x="339328" y="44648"/>
                </a:lnTo>
                <a:lnTo>
                  <a:pt x="348258" y="44648"/>
                </a:lnTo>
                <a:lnTo>
                  <a:pt x="348258" y="35719"/>
                </a:lnTo>
                <a:lnTo>
                  <a:pt x="357187" y="35719"/>
                </a:lnTo>
                <a:lnTo>
                  <a:pt x="357187" y="44648"/>
                </a:lnTo>
                <a:lnTo>
                  <a:pt x="366117" y="44648"/>
                </a:lnTo>
                <a:lnTo>
                  <a:pt x="366117" y="53578"/>
                </a:lnTo>
                <a:lnTo>
                  <a:pt x="366117" y="71437"/>
                </a:lnTo>
                <a:lnTo>
                  <a:pt x="375047" y="80367"/>
                </a:lnTo>
                <a:lnTo>
                  <a:pt x="366117" y="98226"/>
                </a:lnTo>
                <a:lnTo>
                  <a:pt x="366117" y="116086"/>
                </a:lnTo>
                <a:lnTo>
                  <a:pt x="366117" y="133945"/>
                </a:lnTo>
                <a:lnTo>
                  <a:pt x="357187" y="151805"/>
                </a:lnTo>
                <a:lnTo>
                  <a:pt x="357187" y="178594"/>
                </a:lnTo>
                <a:lnTo>
                  <a:pt x="348258" y="196453"/>
                </a:lnTo>
                <a:lnTo>
                  <a:pt x="339328" y="214312"/>
                </a:lnTo>
                <a:lnTo>
                  <a:pt x="339328" y="232172"/>
                </a:lnTo>
                <a:lnTo>
                  <a:pt x="330398" y="250031"/>
                </a:lnTo>
                <a:lnTo>
                  <a:pt x="330398" y="258961"/>
                </a:lnTo>
                <a:lnTo>
                  <a:pt x="330398" y="258961"/>
                </a:lnTo>
                <a:lnTo>
                  <a:pt x="321469" y="276820"/>
                </a:lnTo>
                <a:lnTo>
                  <a:pt x="321469" y="276820"/>
                </a:lnTo>
                <a:lnTo>
                  <a:pt x="321469" y="267891"/>
                </a:lnTo>
                <a:lnTo>
                  <a:pt x="321469" y="276820"/>
                </a:lnTo>
                <a:lnTo>
                  <a:pt x="330398" y="267891"/>
                </a:lnTo>
                <a:lnTo>
                  <a:pt x="330398" y="258961"/>
                </a:lnTo>
                <a:lnTo>
                  <a:pt x="339328" y="250031"/>
                </a:lnTo>
                <a:lnTo>
                  <a:pt x="339328" y="241101"/>
                </a:lnTo>
                <a:lnTo>
                  <a:pt x="348258" y="223242"/>
                </a:lnTo>
                <a:lnTo>
                  <a:pt x="348258" y="205383"/>
                </a:lnTo>
                <a:lnTo>
                  <a:pt x="357187" y="187523"/>
                </a:lnTo>
                <a:lnTo>
                  <a:pt x="366117" y="160734"/>
                </a:lnTo>
                <a:lnTo>
                  <a:pt x="375047" y="142875"/>
                </a:lnTo>
                <a:lnTo>
                  <a:pt x="383976" y="125016"/>
                </a:lnTo>
                <a:lnTo>
                  <a:pt x="401836" y="107156"/>
                </a:lnTo>
                <a:lnTo>
                  <a:pt x="401836" y="89297"/>
                </a:lnTo>
                <a:lnTo>
                  <a:pt x="410765" y="80367"/>
                </a:lnTo>
                <a:lnTo>
                  <a:pt x="419695" y="71437"/>
                </a:lnTo>
                <a:lnTo>
                  <a:pt x="428625" y="53578"/>
                </a:lnTo>
                <a:lnTo>
                  <a:pt x="437554" y="53578"/>
                </a:lnTo>
                <a:lnTo>
                  <a:pt x="437554" y="53578"/>
                </a:lnTo>
                <a:lnTo>
                  <a:pt x="446484" y="44648"/>
                </a:lnTo>
                <a:lnTo>
                  <a:pt x="446484" y="44648"/>
                </a:lnTo>
                <a:lnTo>
                  <a:pt x="455414" y="44648"/>
                </a:lnTo>
                <a:lnTo>
                  <a:pt x="455414" y="44648"/>
                </a:lnTo>
                <a:lnTo>
                  <a:pt x="464344" y="44648"/>
                </a:lnTo>
                <a:lnTo>
                  <a:pt x="464344" y="53578"/>
                </a:lnTo>
                <a:lnTo>
                  <a:pt x="464344" y="62508"/>
                </a:lnTo>
                <a:lnTo>
                  <a:pt x="464344" y="71437"/>
                </a:lnTo>
                <a:lnTo>
                  <a:pt x="464344" y="89297"/>
                </a:lnTo>
                <a:lnTo>
                  <a:pt x="464344" y="107156"/>
                </a:lnTo>
                <a:lnTo>
                  <a:pt x="455414" y="116086"/>
                </a:lnTo>
                <a:lnTo>
                  <a:pt x="455414" y="142875"/>
                </a:lnTo>
                <a:lnTo>
                  <a:pt x="446484" y="160734"/>
                </a:lnTo>
                <a:lnTo>
                  <a:pt x="446484" y="178594"/>
                </a:lnTo>
                <a:lnTo>
                  <a:pt x="437554" y="205383"/>
                </a:lnTo>
                <a:lnTo>
                  <a:pt x="428625" y="223242"/>
                </a:lnTo>
                <a:lnTo>
                  <a:pt x="428625" y="250031"/>
                </a:lnTo>
                <a:lnTo>
                  <a:pt x="419695" y="258961"/>
                </a:lnTo>
                <a:lnTo>
                  <a:pt x="419695" y="285750"/>
                </a:lnTo>
                <a:lnTo>
                  <a:pt x="419695" y="294680"/>
                </a:lnTo>
                <a:lnTo>
                  <a:pt x="419695" y="303609"/>
                </a:lnTo>
                <a:lnTo>
                  <a:pt x="419695" y="312539"/>
                </a:lnTo>
                <a:lnTo>
                  <a:pt x="419695" y="330398"/>
                </a:lnTo>
                <a:lnTo>
                  <a:pt x="419695" y="330398"/>
                </a:lnTo>
                <a:lnTo>
                  <a:pt x="428625" y="330398"/>
                </a:lnTo>
                <a:lnTo>
                  <a:pt x="428625" y="339328"/>
                </a:lnTo>
                <a:lnTo>
                  <a:pt x="446484" y="330398"/>
                </a:lnTo>
                <a:lnTo>
                  <a:pt x="446484" y="330398"/>
                </a:lnTo>
                <a:lnTo>
                  <a:pt x="464344" y="330398"/>
                </a:lnTo>
                <a:lnTo>
                  <a:pt x="473273" y="321469"/>
                </a:lnTo>
                <a:lnTo>
                  <a:pt x="473273" y="32146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>
            <a:off x="5569149" y="6223992"/>
            <a:ext cx="1" cy="1"/>
          </a:xfrm>
          <a:custGeom>
            <a:avLst/>
            <a:gdLst/>
            <a:ahLst/>
            <a:cxnLst/>
            <a:rect l="0" t="0" r="0" b="0"/>
            <a:pathLst>
              <a:path w="1" h="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олилиния 30"/>
          <p:cNvSpPr/>
          <p:nvPr/>
        </p:nvSpPr>
        <p:spPr>
          <a:xfrm>
            <a:off x="5551290" y="6474023"/>
            <a:ext cx="1" cy="17861"/>
          </a:xfrm>
          <a:custGeom>
            <a:avLst/>
            <a:gdLst/>
            <a:ahLst/>
            <a:cxnLst/>
            <a:rect l="0" t="0" r="0" b="0"/>
            <a:pathLst>
              <a:path w="1" h="17861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17860"/>
                </a:lnTo>
                <a:lnTo>
                  <a:pt x="0" y="1786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олилиния 31"/>
          <p:cNvSpPr/>
          <p:nvPr/>
        </p:nvSpPr>
        <p:spPr>
          <a:xfrm>
            <a:off x="5497711" y="6241851"/>
            <a:ext cx="8931" cy="1"/>
          </a:xfrm>
          <a:custGeom>
            <a:avLst/>
            <a:gdLst/>
            <a:ahLst/>
            <a:cxnLst/>
            <a:rect l="0" t="0" r="0" b="0"/>
            <a:pathLst>
              <a:path w="8931" h="1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олилиния 32"/>
          <p:cNvSpPr/>
          <p:nvPr/>
        </p:nvSpPr>
        <p:spPr>
          <a:xfrm>
            <a:off x="5694164" y="5938242"/>
            <a:ext cx="241102" cy="785813"/>
          </a:xfrm>
          <a:custGeom>
            <a:avLst/>
            <a:gdLst/>
            <a:ahLst/>
            <a:cxnLst/>
            <a:rect l="0" t="0" r="0" b="0"/>
            <a:pathLst>
              <a:path w="241102" h="785813">
                <a:moveTo>
                  <a:pt x="241101" y="8930"/>
                </a:moveTo>
                <a:lnTo>
                  <a:pt x="241101" y="8930"/>
                </a:lnTo>
                <a:lnTo>
                  <a:pt x="241101" y="0"/>
                </a:lnTo>
                <a:lnTo>
                  <a:pt x="241101" y="0"/>
                </a:lnTo>
                <a:lnTo>
                  <a:pt x="232171" y="8930"/>
                </a:lnTo>
                <a:lnTo>
                  <a:pt x="232171" y="8930"/>
                </a:lnTo>
                <a:lnTo>
                  <a:pt x="223242" y="17859"/>
                </a:lnTo>
                <a:lnTo>
                  <a:pt x="223242" y="26789"/>
                </a:lnTo>
                <a:lnTo>
                  <a:pt x="214312" y="35719"/>
                </a:lnTo>
                <a:lnTo>
                  <a:pt x="205382" y="44648"/>
                </a:lnTo>
                <a:lnTo>
                  <a:pt x="196453" y="62508"/>
                </a:lnTo>
                <a:lnTo>
                  <a:pt x="187523" y="71437"/>
                </a:lnTo>
                <a:lnTo>
                  <a:pt x="169664" y="89297"/>
                </a:lnTo>
                <a:lnTo>
                  <a:pt x="160734" y="107156"/>
                </a:lnTo>
                <a:lnTo>
                  <a:pt x="142875" y="125016"/>
                </a:lnTo>
                <a:lnTo>
                  <a:pt x="133945" y="142875"/>
                </a:lnTo>
                <a:lnTo>
                  <a:pt x="116086" y="169664"/>
                </a:lnTo>
                <a:lnTo>
                  <a:pt x="107156" y="196453"/>
                </a:lnTo>
                <a:lnTo>
                  <a:pt x="89296" y="223242"/>
                </a:lnTo>
                <a:lnTo>
                  <a:pt x="80367" y="241101"/>
                </a:lnTo>
                <a:lnTo>
                  <a:pt x="62507" y="276820"/>
                </a:lnTo>
                <a:lnTo>
                  <a:pt x="53578" y="303609"/>
                </a:lnTo>
                <a:lnTo>
                  <a:pt x="44648" y="330398"/>
                </a:lnTo>
                <a:lnTo>
                  <a:pt x="35718" y="357187"/>
                </a:lnTo>
                <a:lnTo>
                  <a:pt x="26789" y="392906"/>
                </a:lnTo>
                <a:lnTo>
                  <a:pt x="17859" y="419695"/>
                </a:lnTo>
                <a:lnTo>
                  <a:pt x="8929" y="446484"/>
                </a:lnTo>
                <a:lnTo>
                  <a:pt x="8929" y="482203"/>
                </a:lnTo>
                <a:lnTo>
                  <a:pt x="8929" y="508992"/>
                </a:lnTo>
                <a:lnTo>
                  <a:pt x="0" y="544711"/>
                </a:lnTo>
                <a:lnTo>
                  <a:pt x="0" y="571500"/>
                </a:lnTo>
                <a:lnTo>
                  <a:pt x="0" y="598289"/>
                </a:lnTo>
                <a:lnTo>
                  <a:pt x="0" y="625078"/>
                </a:lnTo>
                <a:lnTo>
                  <a:pt x="8929" y="660797"/>
                </a:lnTo>
                <a:lnTo>
                  <a:pt x="17859" y="687586"/>
                </a:lnTo>
                <a:lnTo>
                  <a:pt x="17859" y="705445"/>
                </a:lnTo>
                <a:lnTo>
                  <a:pt x="26789" y="732234"/>
                </a:lnTo>
                <a:lnTo>
                  <a:pt x="35718" y="750094"/>
                </a:lnTo>
                <a:lnTo>
                  <a:pt x="44648" y="767953"/>
                </a:lnTo>
                <a:lnTo>
                  <a:pt x="62507" y="785812"/>
                </a:lnTo>
                <a:lnTo>
                  <a:pt x="62507" y="78581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олилиния 33"/>
          <p:cNvSpPr/>
          <p:nvPr/>
        </p:nvSpPr>
        <p:spPr>
          <a:xfrm>
            <a:off x="5828109" y="6098976"/>
            <a:ext cx="241102" cy="410767"/>
          </a:xfrm>
          <a:custGeom>
            <a:avLst/>
            <a:gdLst/>
            <a:ahLst/>
            <a:cxnLst/>
            <a:rect l="0" t="0" r="0" b="0"/>
            <a:pathLst>
              <a:path w="241102" h="410767">
                <a:moveTo>
                  <a:pt x="98226" y="71438"/>
                </a:moveTo>
                <a:lnTo>
                  <a:pt x="89297" y="80367"/>
                </a:lnTo>
                <a:lnTo>
                  <a:pt x="89297" y="71438"/>
                </a:lnTo>
                <a:lnTo>
                  <a:pt x="80367" y="71438"/>
                </a:lnTo>
                <a:lnTo>
                  <a:pt x="80367" y="71438"/>
                </a:lnTo>
                <a:lnTo>
                  <a:pt x="80367" y="62508"/>
                </a:lnTo>
                <a:lnTo>
                  <a:pt x="80367" y="62508"/>
                </a:lnTo>
                <a:lnTo>
                  <a:pt x="71437" y="71438"/>
                </a:lnTo>
                <a:lnTo>
                  <a:pt x="71437" y="62508"/>
                </a:lnTo>
                <a:lnTo>
                  <a:pt x="71437" y="62508"/>
                </a:lnTo>
                <a:lnTo>
                  <a:pt x="71437" y="62508"/>
                </a:lnTo>
                <a:lnTo>
                  <a:pt x="71437" y="53578"/>
                </a:lnTo>
                <a:lnTo>
                  <a:pt x="80367" y="44649"/>
                </a:lnTo>
                <a:lnTo>
                  <a:pt x="80367" y="44649"/>
                </a:lnTo>
                <a:lnTo>
                  <a:pt x="80367" y="35719"/>
                </a:lnTo>
                <a:lnTo>
                  <a:pt x="89297" y="26789"/>
                </a:lnTo>
                <a:lnTo>
                  <a:pt x="98226" y="26789"/>
                </a:lnTo>
                <a:lnTo>
                  <a:pt x="107156" y="26789"/>
                </a:lnTo>
                <a:lnTo>
                  <a:pt x="116086" y="8930"/>
                </a:lnTo>
                <a:lnTo>
                  <a:pt x="125016" y="8930"/>
                </a:lnTo>
                <a:lnTo>
                  <a:pt x="133945" y="8930"/>
                </a:lnTo>
                <a:lnTo>
                  <a:pt x="142875" y="8930"/>
                </a:lnTo>
                <a:lnTo>
                  <a:pt x="151805" y="0"/>
                </a:lnTo>
                <a:lnTo>
                  <a:pt x="160734" y="8930"/>
                </a:lnTo>
                <a:lnTo>
                  <a:pt x="160734" y="8930"/>
                </a:lnTo>
                <a:lnTo>
                  <a:pt x="169664" y="0"/>
                </a:lnTo>
                <a:lnTo>
                  <a:pt x="178594" y="8930"/>
                </a:lnTo>
                <a:lnTo>
                  <a:pt x="178594" y="8930"/>
                </a:lnTo>
                <a:lnTo>
                  <a:pt x="187523" y="17860"/>
                </a:lnTo>
                <a:lnTo>
                  <a:pt x="187523" y="26789"/>
                </a:lnTo>
                <a:lnTo>
                  <a:pt x="187523" y="35719"/>
                </a:lnTo>
                <a:lnTo>
                  <a:pt x="187523" y="44649"/>
                </a:lnTo>
                <a:lnTo>
                  <a:pt x="187523" y="53578"/>
                </a:lnTo>
                <a:lnTo>
                  <a:pt x="187523" y="71438"/>
                </a:lnTo>
                <a:lnTo>
                  <a:pt x="187523" y="80367"/>
                </a:lnTo>
                <a:lnTo>
                  <a:pt x="178594" y="89297"/>
                </a:lnTo>
                <a:lnTo>
                  <a:pt x="178594" y="107157"/>
                </a:lnTo>
                <a:lnTo>
                  <a:pt x="169664" y="125016"/>
                </a:lnTo>
                <a:lnTo>
                  <a:pt x="160734" y="133946"/>
                </a:lnTo>
                <a:lnTo>
                  <a:pt x="151805" y="142875"/>
                </a:lnTo>
                <a:lnTo>
                  <a:pt x="142875" y="160735"/>
                </a:lnTo>
                <a:lnTo>
                  <a:pt x="142875" y="169664"/>
                </a:lnTo>
                <a:lnTo>
                  <a:pt x="125016" y="187524"/>
                </a:lnTo>
                <a:lnTo>
                  <a:pt x="125016" y="196453"/>
                </a:lnTo>
                <a:lnTo>
                  <a:pt x="116086" y="205383"/>
                </a:lnTo>
                <a:lnTo>
                  <a:pt x="107156" y="205383"/>
                </a:lnTo>
                <a:lnTo>
                  <a:pt x="98226" y="214313"/>
                </a:lnTo>
                <a:lnTo>
                  <a:pt x="98226" y="214313"/>
                </a:lnTo>
                <a:lnTo>
                  <a:pt x="89297" y="214313"/>
                </a:lnTo>
                <a:lnTo>
                  <a:pt x="89297" y="223242"/>
                </a:lnTo>
                <a:lnTo>
                  <a:pt x="80367" y="223242"/>
                </a:lnTo>
                <a:lnTo>
                  <a:pt x="80367" y="214313"/>
                </a:lnTo>
                <a:lnTo>
                  <a:pt x="80367" y="214313"/>
                </a:lnTo>
                <a:lnTo>
                  <a:pt x="80367" y="214313"/>
                </a:lnTo>
                <a:lnTo>
                  <a:pt x="80367" y="205383"/>
                </a:lnTo>
                <a:lnTo>
                  <a:pt x="80367" y="205383"/>
                </a:lnTo>
                <a:lnTo>
                  <a:pt x="89297" y="205383"/>
                </a:lnTo>
                <a:lnTo>
                  <a:pt x="89297" y="205383"/>
                </a:lnTo>
                <a:lnTo>
                  <a:pt x="89297" y="196453"/>
                </a:lnTo>
                <a:lnTo>
                  <a:pt x="98226" y="196453"/>
                </a:lnTo>
                <a:lnTo>
                  <a:pt x="107156" y="196453"/>
                </a:lnTo>
                <a:lnTo>
                  <a:pt x="116086" y="187524"/>
                </a:lnTo>
                <a:lnTo>
                  <a:pt x="125016" y="187524"/>
                </a:lnTo>
                <a:lnTo>
                  <a:pt x="133945" y="196453"/>
                </a:lnTo>
                <a:lnTo>
                  <a:pt x="142875" y="187524"/>
                </a:lnTo>
                <a:lnTo>
                  <a:pt x="151805" y="196453"/>
                </a:lnTo>
                <a:lnTo>
                  <a:pt x="160734" y="196453"/>
                </a:lnTo>
                <a:lnTo>
                  <a:pt x="169664" y="196453"/>
                </a:lnTo>
                <a:lnTo>
                  <a:pt x="178594" y="205383"/>
                </a:lnTo>
                <a:lnTo>
                  <a:pt x="187523" y="223242"/>
                </a:lnTo>
                <a:lnTo>
                  <a:pt x="196453" y="223242"/>
                </a:lnTo>
                <a:lnTo>
                  <a:pt x="205383" y="232172"/>
                </a:lnTo>
                <a:lnTo>
                  <a:pt x="214312" y="250032"/>
                </a:lnTo>
                <a:lnTo>
                  <a:pt x="223242" y="258961"/>
                </a:lnTo>
                <a:lnTo>
                  <a:pt x="223242" y="258961"/>
                </a:lnTo>
                <a:lnTo>
                  <a:pt x="232172" y="276821"/>
                </a:lnTo>
                <a:lnTo>
                  <a:pt x="232172" y="285750"/>
                </a:lnTo>
                <a:lnTo>
                  <a:pt x="241101" y="294680"/>
                </a:lnTo>
                <a:lnTo>
                  <a:pt x="241101" y="312539"/>
                </a:lnTo>
                <a:lnTo>
                  <a:pt x="241101" y="330399"/>
                </a:lnTo>
                <a:lnTo>
                  <a:pt x="241101" y="339328"/>
                </a:lnTo>
                <a:lnTo>
                  <a:pt x="232172" y="357188"/>
                </a:lnTo>
                <a:lnTo>
                  <a:pt x="232172" y="375047"/>
                </a:lnTo>
                <a:lnTo>
                  <a:pt x="232172" y="375047"/>
                </a:lnTo>
                <a:lnTo>
                  <a:pt x="223242" y="383977"/>
                </a:lnTo>
                <a:lnTo>
                  <a:pt x="214312" y="392907"/>
                </a:lnTo>
                <a:lnTo>
                  <a:pt x="214312" y="401836"/>
                </a:lnTo>
                <a:lnTo>
                  <a:pt x="196453" y="401836"/>
                </a:lnTo>
                <a:lnTo>
                  <a:pt x="187523" y="401836"/>
                </a:lnTo>
                <a:lnTo>
                  <a:pt x="178594" y="410766"/>
                </a:lnTo>
                <a:lnTo>
                  <a:pt x="169664" y="401836"/>
                </a:lnTo>
                <a:lnTo>
                  <a:pt x="160734" y="401836"/>
                </a:lnTo>
                <a:lnTo>
                  <a:pt x="151805" y="410766"/>
                </a:lnTo>
                <a:lnTo>
                  <a:pt x="133945" y="401836"/>
                </a:lnTo>
                <a:lnTo>
                  <a:pt x="125016" y="392907"/>
                </a:lnTo>
                <a:lnTo>
                  <a:pt x="116086" y="392907"/>
                </a:lnTo>
                <a:lnTo>
                  <a:pt x="98226" y="383977"/>
                </a:lnTo>
                <a:lnTo>
                  <a:pt x="89297" y="383977"/>
                </a:lnTo>
                <a:lnTo>
                  <a:pt x="80367" y="375047"/>
                </a:lnTo>
                <a:lnTo>
                  <a:pt x="71437" y="375047"/>
                </a:lnTo>
                <a:lnTo>
                  <a:pt x="62508" y="366117"/>
                </a:lnTo>
                <a:lnTo>
                  <a:pt x="53578" y="366117"/>
                </a:lnTo>
                <a:lnTo>
                  <a:pt x="44648" y="366117"/>
                </a:lnTo>
                <a:lnTo>
                  <a:pt x="35719" y="357188"/>
                </a:lnTo>
                <a:lnTo>
                  <a:pt x="26789" y="357188"/>
                </a:lnTo>
                <a:lnTo>
                  <a:pt x="17859" y="357188"/>
                </a:lnTo>
                <a:lnTo>
                  <a:pt x="17859" y="357188"/>
                </a:lnTo>
                <a:lnTo>
                  <a:pt x="8930" y="357188"/>
                </a:lnTo>
                <a:lnTo>
                  <a:pt x="8930" y="357188"/>
                </a:lnTo>
                <a:lnTo>
                  <a:pt x="0" y="366117"/>
                </a:lnTo>
                <a:lnTo>
                  <a:pt x="0" y="366117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олилиния 34"/>
          <p:cNvSpPr/>
          <p:nvPr/>
        </p:nvSpPr>
        <p:spPr>
          <a:xfrm>
            <a:off x="6167438" y="6152554"/>
            <a:ext cx="8931" cy="8931"/>
          </a:xfrm>
          <a:custGeom>
            <a:avLst/>
            <a:gdLst/>
            <a:ahLst/>
            <a:cxnLst/>
            <a:rect l="0" t="0" r="0" b="0"/>
            <a:pathLst>
              <a:path w="8931" h="8931">
                <a:moveTo>
                  <a:pt x="8930" y="8930"/>
                </a:move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олилиния 35"/>
          <p:cNvSpPr/>
          <p:nvPr/>
        </p:nvSpPr>
        <p:spPr>
          <a:xfrm>
            <a:off x="6113860" y="6393656"/>
            <a:ext cx="98227" cy="223243"/>
          </a:xfrm>
          <a:custGeom>
            <a:avLst/>
            <a:gdLst/>
            <a:ahLst/>
            <a:cxnLst/>
            <a:rect l="0" t="0" r="0" b="0"/>
            <a:pathLst>
              <a:path w="98227" h="223243">
                <a:moveTo>
                  <a:pt x="98226" y="8930"/>
                </a:moveTo>
                <a:lnTo>
                  <a:pt x="89297" y="0"/>
                </a:lnTo>
                <a:lnTo>
                  <a:pt x="89297" y="8930"/>
                </a:lnTo>
                <a:lnTo>
                  <a:pt x="89297" y="8930"/>
                </a:lnTo>
                <a:lnTo>
                  <a:pt x="80367" y="17859"/>
                </a:lnTo>
                <a:lnTo>
                  <a:pt x="80367" y="26789"/>
                </a:lnTo>
                <a:lnTo>
                  <a:pt x="80367" y="35719"/>
                </a:lnTo>
                <a:lnTo>
                  <a:pt x="71437" y="53578"/>
                </a:lnTo>
                <a:lnTo>
                  <a:pt x="62508" y="62508"/>
                </a:lnTo>
                <a:lnTo>
                  <a:pt x="53578" y="80367"/>
                </a:lnTo>
                <a:lnTo>
                  <a:pt x="53578" y="98227"/>
                </a:lnTo>
                <a:lnTo>
                  <a:pt x="35719" y="116086"/>
                </a:lnTo>
                <a:lnTo>
                  <a:pt x="35719" y="133945"/>
                </a:lnTo>
                <a:lnTo>
                  <a:pt x="26789" y="151805"/>
                </a:lnTo>
                <a:lnTo>
                  <a:pt x="8930" y="178594"/>
                </a:lnTo>
                <a:lnTo>
                  <a:pt x="0" y="223242"/>
                </a:lnTo>
                <a:lnTo>
                  <a:pt x="0" y="22324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олилиния 36"/>
          <p:cNvSpPr/>
          <p:nvPr/>
        </p:nvSpPr>
        <p:spPr>
          <a:xfrm>
            <a:off x="6310313" y="6331148"/>
            <a:ext cx="107157" cy="17861"/>
          </a:xfrm>
          <a:custGeom>
            <a:avLst/>
            <a:gdLst/>
            <a:ahLst/>
            <a:cxnLst/>
            <a:rect l="0" t="0" r="0" b="0"/>
            <a:pathLst>
              <a:path w="107157" h="17861">
                <a:moveTo>
                  <a:pt x="0" y="8930"/>
                </a:moveTo>
                <a:lnTo>
                  <a:pt x="0" y="8930"/>
                </a:lnTo>
                <a:lnTo>
                  <a:pt x="0" y="17860"/>
                </a:lnTo>
                <a:lnTo>
                  <a:pt x="8930" y="8930"/>
                </a:lnTo>
                <a:lnTo>
                  <a:pt x="8930" y="8930"/>
                </a:lnTo>
                <a:lnTo>
                  <a:pt x="17859" y="8930"/>
                </a:lnTo>
                <a:lnTo>
                  <a:pt x="17859" y="17860"/>
                </a:lnTo>
                <a:lnTo>
                  <a:pt x="26789" y="8930"/>
                </a:lnTo>
                <a:lnTo>
                  <a:pt x="35719" y="8930"/>
                </a:lnTo>
                <a:lnTo>
                  <a:pt x="44648" y="17860"/>
                </a:lnTo>
                <a:lnTo>
                  <a:pt x="53578" y="8930"/>
                </a:lnTo>
                <a:lnTo>
                  <a:pt x="62508" y="8930"/>
                </a:lnTo>
                <a:lnTo>
                  <a:pt x="80367" y="8930"/>
                </a:lnTo>
                <a:lnTo>
                  <a:pt x="89297" y="0"/>
                </a:lnTo>
                <a:lnTo>
                  <a:pt x="107156" y="0"/>
                </a:lnTo>
                <a:lnTo>
                  <a:pt x="107156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олилиния 37"/>
          <p:cNvSpPr/>
          <p:nvPr/>
        </p:nvSpPr>
        <p:spPr>
          <a:xfrm>
            <a:off x="6631781" y="6054327"/>
            <a:ext cx="89298" cy="535782"/>
          </a:xfrm>
          <a:custGeom>
            <a:avLst/>
            <a:gdLst/>
            <a:ahLst/>
            <a:cxnLst/>
            <a:rect l="0" t="0" r="0" b="0"/>
            <a:pathLst>
              <a:path w="89298" h="535782">
                <a:moveTo>
                  <a:pt x="0" y="276820"/>
                </a:moveTo>
                <a:lnTo>
                  <a:pt x="0" y="276820"/>
                </a:lnTo>
                <a:lnTo>
                  <a:pt x="0" y="276820"/>
                </a:lnTo>
                <a:lnTo>
                  <a:pt x="8929" y="267890"/>
                </a:lnTo>
                <a:lnTo>
                  <a:pt x="8929" y="258961"/>
                </a:lnTo>
                <a:lnTo>
                  <a:pt x="17859" y="258961"/>
                </a:lnTo>
                <a:lnTo>
                  <a:pt x="17859" y="250031"/>
                </a:lnTo>
                <a:lnTo>
                  <a:pt x="26789" y="232172"/>
                </a:lnTo>
                <a:lnTo>
                  <a:pt x="35719" y="223242"/>
                </a:lnTo>
                <a:lnTo>
                  <a:pt x="35719" y="214312"/>
                </a:lnTo>
                <a:lnTo>
                  <a:pt x="44648" y="196453"/>
                </a:lnTo>
                <a:lnTo>
                  <a:pt x="44648" y="178594"/>
                </a:lnTo>
                <a:lnTo>
                  <a:pt x="53578" y="169664"/>
                </a:lnTo>
                <a:lnTo>
                  <a:pt x="53578" y="151805"/>
                </a:lnTo>
                <a:lnTo>
                  <a:pt x="62508" y="133945"/>
                </a:lnTo>
                <a:lnTo>
                  <a:pt x="62508" y="125015"/>
                </a:lnTo>
                <a:lnTo>
                  <a:pt x="71437" y="107156"/>
                </a:lnTo>
                <a:lnTo>
                  <a:pt x="71437" y="89297"/>
                </a:lnTo>
                <a:lnTo>
                  <a:pt x="80367" y="80367"/>
                </a:lnTo>
                <a:lnTo>
                  <a:pt x="80367" y="71437"/>
                </a:lnTo>
                <a:lnTo>
                  <a:pt x="80367" y="53578"/>
                </a:lnTo>
                <a:lnTo>
                  <a:pt x="89297" y="44648"/>
                </a:lnTo>
                <a:lnTo>
                  <a:pt x="89297" y="44648"/>
                </a:lnTo>
                <a:lnTo>
                  <a:pt x="89297" y="26789"/>
                </a:lnTo>
                <a:lnTo>
                  <a:pt x="89297" y="17859"/>
                </a:lnTo>
                <a:lnTo>
                  <a:pt x="89297" y="17859"/>
                </a:lnTo>
                <a:lnTo>
                  <a:pt x="89297" y="8930"/>
                </a:lnTo>
                <a:lnTo>
                  <a:pt x="89297" y="0"/>
                </a:lnTo>
                <a:lnTo>
                  <a:pt x="89297" y="0"/>
                </a:lnTo>
                <a:lnTo>
                  <a:pt x="89297" y="0"/>
                </a:lnTo>
                <a:lnTo>
                  <a:pt x="89297" y="0"/>
                </a:lnTo>
                <a:lnTo>
                  <a:pt x="89297" y="0"/>
                </a:lnTo>
                <a:lnTo>
                  <a:pt x="89297" y="0"/>
                </a:lnTo>
                <a:lnTo>
                  <a:pt x="89297" y="0"/>
                </a:lnTo>
                <a:lnTo>
                  <a:pt x="89297" y="8930"/>
                </a:lnTo>
                <a:lnTo>
                  <a:pt x="89297" y="17859"/>
                </a:lnTo>
                <a:lnTo>
                  <a:pt x="89297" y="26789"/>
                </a:lnTo>
                <a:lnTo>
                  <a:pt x="89297" y="26789"/>
                </a:lnTo>
                <a:lnTo>
                  <a:pt x="80367" y="44648"/>
                </a:lnTo>
                <a:lnTo>
                  <a:pt x="80367" y="53578"/>
                </a:lnTo>
                <a:lnTo>
                  <a:pt x="80367" y="62508"/>
                </a:lnTo>
                <a:lnTo>
                  <a:pt x="80367" y="80367"/>
                </a:lnTo>
                <a:lnTo>
                  <a:pt x="71437" y="98226"/>
                </a:lnTo>
                <a:lnTo>
                  <a:pt x="71437" y="107156"/>
                </a:lnTo>
                <a:lnTo>
                  <a:pt x="62508" y="133945"/>
                </a:lnTo>
                <a:lnTo>
                  <a:pt x="62508" y="151805"/>
                </a:lnTo>
                <a:lnTo>
                  <a:pt x="62508" y="169664"/>
                </a:lnTo>
                <a:lnTo>
                  <a:pt x="62508" y="196453"/>
                </a:lnTo>
                <a:lnTo>
                  <a:pt x="53578" y="223242"/>
                </a:lnTo>
                <a:lnTo>
                  <a:pt x="53578" y="241101"/>
                </a:lnTo>
                <a:lnTo>
                  <a:pt x="53578" y="258961"/>
                </a:lnTo>
                <a:lnTo>
                  <a:pt x="53578" y="294680"/>
                </a:lnTo>
                <a:lnTo>
                  <a:pt x="44648" y="312539"/>
                </a:lnTo>
                <a:lnTo>
                  <a:pt x="44648" y="330398"/>
                </a:lnTo>
                <a:lnTo>
                  <a:pt x="44648" y="357187"/>
                </a:lnTo>
                <a:lnTo>
                  <a:pt x="44648" y="383976"/>
                </a:lnTo>
                <a:lnTo>
                  <a:pt x="35719" y="401836"/>
                </a:lnTo>
                <a:lnTo>
                  <a:pt x="35719" y="419695"/>
                </a:lnTo>
                <a:lnTo>
                  <a:pt x="35719" y="446484"/>
                </a:lnTo>
                <a:lnTo>
                  <a:pt x="35719" y="455414"/>
                </a:lnTo>
                <a:lnTo>
                  <a:pt x="35719" y="473273"/>
                </a:lnTo>
                <a:lnTo>
                  <a:pt x="35719" y="491133"/>
                </a:lnTo>
                <a:lnTo>
                  <a:pt x="35719" y="500062"/>
                </a:lnTo>
                <a:lnTo>
                  <a:pt x="35719" y="508992"/>
                </a:lnTo>
                <a:lnTo>
                  <a:pt x="35719" y="517922"/>
                </a:lnTo>
                <a:lnTo>
                  <a:pt x="44648" y="535781"/>
                </a:lnTo>
                <a:lnTo>
                  <a:pt x="44648" y="535781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олилиния 38"/>
          <p:cNvSpPr/>
          <p:nvPr/>
        </p:nvSpPr>
        <p:spPr>
          <a:xfrm>
            <a:off x="6863954" y="5938241"/>
            <a:ext cx="116087" cy="759024"/>
          </a:xfrm>
          <a:custGeom>
            <a:avLst/>
            <a:gdLst/>
            <a:ahLst/>
            <a:cxnLst/>
            <a:rect l="0" t="0" r="0" b="0"/>
            <a:pathLst>
              <a:path w="116087" h="759024">
                <a:moveTo>
                  <a:pt x="0" y="0"/>
                </a:moveTo>
                <a:lnTo>
                  <a:pt x="8929" y="8930"/>
                </a:lnTo>
                <a:lnTo>
                  <a:pt x="17859" y="26789"/>
                </a:lnTo>
                <a:lnTo>
                  <a:pt x="35718" y="44648"/>
                </a:lnTo>
                <a:lnTo>
                  <a:pt x="44648" y="62508"/>
                </a:lnTo>
                <a:lnTo>
                  <a:pt x="53578" y="80367"/>
                </a:lnTo>
                <a:lnTo>
                  <a:pt x="62507" y="98226"/>
                </a:lnTo>
                <a:lnTo>
                  <a:pt x="71437" y="125016"/>
                </a:lnTo>
                <a:lnTo>
                  <a:pt x="80367" y="142875"/>
                </a:lnTo>
                <a:lnTo>
                  <a:pt x="89297" y="160734"/>
                </a:lnTo>
                <a:lnTo>
                  <a:pt x="98226" y="187523"/>
                </a:lnTo>
                <a:lnTo>
                  <a:pt x="98226" y="214312"/>
                </a:lnTo>
                <a:lnTo>
                  <a:pt x="107156" y="241101"/>
                </a:lnTo>
                <a:lnTo>
                  <a:pt x="107156" y="267891"/>
                </a:lnTo>
                <a:lnTo>
                  <a:pt x="107156" y="303609"/>
                </a:lnTo>
                <a:lnTo>
                  <a:pt x="116086" y="330398"/>
                </a:lnTo>
                <a:lnTo>
                  <a:pt x="116086" y="357187"/>
                </a:lnTo>
                <a:lnTo>
                  <a:pt x="116086" y="392906"/>
                </a:lnTo>
                <a:lnTo>
                  <a:pt x="116086" y="419695"/>
                </a:lnTo>
                <a:lnTo>
                  <a:pt x="116086" y="446484"/>
                </a:lnTo>
                <a:lnTo>
                  <a:pt x="107156" y="482203"/>
                </a:lnTo>
                <a:lnTo>
                  <a:pt x="107156" y="517922"/>
                </a:lnTo>
                <a:lnTo>
                  <a:pt x="98226" y="544711"/>
                </a:lnTo>
                <a:lnTo>
                  <a:pt x="98226" y="580430"/>
                </a:lnTo>
                <a:lnTo>
                  <a:pt x="89297" y="616148"/>
                </a:lnTo>
                <a:lnTo>
                  <a:pt x="80367" y="642937"/>
                </a:lnTo>
                <a:lnTo>
                  <a:pt x="71437" y="669726"/>
                </a:lnTo>
                <a:lnTo>
                  <a:pt x="62507" y="705445"/>
                </a:lnTo>
                <a:lnTo>
                  <a:pt x="53578" y="723305"/>
                </a:lnTo>
                <a:lnTo>
                  <a:pt x="35718" y="759023"/>
                </a:lnTo>
                <a:lnTo>
                  <a:pt x="35718" y="759023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5744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2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2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8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8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Метод сложения или вычитания</a:t>
            </a:r>
            <a:endParaRPr lang="ru-RU" dirty="0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 	</a:t>
            </a:r>
            <a:r>
              <a:rPr lang="ru-RU" dirty="0" err="1" smtClean="0"/>
              <a:t>х+у</a:t>
            </a:r>
            <a:r>
              <a:rPr lang="ru-RU" dirty="0" smtClean="0"/>
              <a:t>=12</a:t>
            </a:r>
          </a:p>
          <a:p>
            <a:pPr marL="0" indent="0">
              <a:buNone/>
            </a:pPr>
            <a:r>
              <a:rPr lang="ru-RU" dirty="0" smtClean="0"/>
              <a:t>	х-у=4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Сложим уравнения и получим: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2х=16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Х=8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Подставляем значение х=8 в первое уравнение у=4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Х=8, у=4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– 3у=7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3х +4у=2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х=2, у=-1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388A-D75A-4165-8517-701AFA28942F}" type="datetime1">
              <a:rPr lang="ru-RU" smtClean="0"/>
              <a:t>08.12.2019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  <p:sp>
        <p:nvSpPr>
          <p:cNvPr id="12" name="Левая фигурная скобка 11"/>
          <p:cNvSpPr/>
          <p:nvPr/>
        </p:nvSpPr>
        <p:spPr>
          <a:xfrm>
            <a:off x="1000301" y="1930400"/>
            <a:ext cx="288032" cy="936104"/>
          </a:xfrm>
          <a:prstGeom prst="leftBrace">
            <a:avLst>
              <a:gd name="adj1" fmla="val 81250"/>
              <a:gd name="adj2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039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Метод подстановки</a:t>
            </a:r>
            <a:endParaRPr lang="ru-RU" dirty="0"/>
          </a:p>
        </p:txBody>
      </p:sp>
      <p:pic>
        <p:nvPicPr>
          <p:cNvPr id="6" name="Объект 5" descr="https://fsd.kopilkaurokov.ru/up/html/2018/11/24/k_5bf916ce2f6fc/487327_1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9492" y="2050473"/>
            <a:ext cx="7841672" cy="210308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8142-01F5-43A4-99B1-3EE0A79CDE78}" type="datetime1">
              <a:rPr lang="ru-RU" smtClean="0"/>
              <a:t>08.12.2019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"открытый урок"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57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335</TotalTime>
  <Words>451</Words>
  <Application>Microsoft Office PowerPoint</Application>
  <PresentationFormat>Широкоэкранный</PresentationFormat>
  <Paragraphs>103</Paragraphs>
  <Slides>17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7" baseType="lpstr">
      <vt:lpstr>Aharoni</vt:lpstr>
      <vt:lpstr>Arial</vt:lpstr>
      <vt:lpstr>Bahnschrift SemiLight Condensed</vt:lpstr>
      <vt:lpstr>Calibri</vt:lpstr>
      <vt:lpstr>Times New Roman</vt:lpstr>
      <vt:lpstr>Trebuchet MS</vt:lpstr>
      <vt:lpstr>Wingdings 3</vt:lpstr>
      <vt:lpstr>Аспект</vt:lpstr>
      <vt:lpstr>Формула</vt:lpstr>
      <vt:lpstr>Уравнение</vt:lpstr>
      <vt:lpstr>Решение систем уравнений различными способами</vt:lpstr>
      <vt:lpstr>А. Дистервег </vt:lpstr>
      <vt:lpstr>1 способ решения систем уравнений</vt:lpstr>
      <vt:lpstr>Презентация PowerPoint</vt:lpstr>
      <vt:lpstr>Презентация PowerPoint</vt:lpstr>
      <vt:lpstr>Формулы Крамера</vt:lpstr>
      <vt:lpstr>Решим систему уравнений методом Крамера</vt:lpstr>
      <vt:lpstr>Метод сложения или вычитания</vt:lpstr>
      <vt:lpstr>Метод подстановки</vt:lpstr>
      <vt:lpstr>Презентация PowerPoint</vt:lpstr>
      <vt:lpstr>Презентация PowerPoint</vt:lpstr>
      <vt:lpstr>Графический способ</vt:lpstr>
      <vt:lpstr>Презентация PowerPoint</vt:lpstr>
      <vt:lpstr>Работаем устно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</dc:title>
  <dc:creator>Надежда</dc:creator>
  <cp:lastModifiedBy>Надежда</cp:lastModifiedBy>
  <cp:revision>25</cp:revision>
  <cp:lastPrinted>2019-12-08T10:47:26Z</cp:lastPrinted>
  <dcterms:created xsi:type="dcterms:W3CDTF">2019-10-31T12:06:47Z</dcterms:created>
  <dcterms:modified xsi:type="dcterms:W3CDTF">2019-12-08T11:06:18Z</dcterms:modified>
</cp:coreProperties>
</file>