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70" r:id="rId3"/>
    <p:sldId id="263" r:id="rId4"/>
    <p:sldId id="272" r:id="rId5"/>
    <p:sldId id="275" r:id="rId6"/>
    <p:sldId id="276" r:id="rId7"/>
    <p:sldId id="279" r:id="rId8"/>
    <p:sldId id="278" r:id="rId9"/>
    <p:sldId id="280" r:id="rId10"/>
    <p:sldId id="282" r:id="rId11"/>
    <p:sldId id="283" r:id="rId12"/>
    <p:sldId id="284" r:id="rId13"/>
    <p:sldId id="271" r:id="rId14"/>
    <p:sldId id="288" r:id="rId15"/>
    <p:sldId id="267" r:id="rId16"/>
    <p:sldId id="291" r:id="rId17"/>
    <p:sldId id="289" r:id="rId18"/>
    <p:sldId id="29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7" d="100"/>
          <a:sy n="47" d="100"/>
        </p:scale>
        <p:origin x="-1816" y="-4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51135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455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879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0214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9496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956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50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1136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096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94064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748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1974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png"/><Relationship Id="rId7" Type="http://schemas.openxmlformats.org/officeDocument/2006/relationships/image" Target="../media/image34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9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44.jpe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ds04.infourok.ru/uploads/ex/0739/00046080-be9f0c8b/15/img15.jpg" TargetMode="External"/><Relationship Id="rId3" Type="http://schemas.openxmlformats.org/officeDocument/2006/relationships/hyperlink" Target="https://avatars.mds.yandex.net/get-pdb/788379/db5cb8a7-467e-42c9-9f47-64d2fcf5d862/s1200?webp=false" TargetMode="External"/><Relationship Id="rId7" Type="http://schemas.openxmlformats.org/officeDocument/2006/relationships/hyperlink" Target="https://img.novosti-n.org/upload/ukraine/526059.jpg" TargetMode="External"/><Relationship Id="rId12" Type="http://schemas.openxmlformats.org/officeDocument/2006/relationships/hyperlink" Target="https://187011.selcdn.ru/thumbnails/photos/2016/09/24/w8jsn7btsmuvvzjh_1024.jpg" TargetMode="Externa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bs.twimg.com/media/D6HyEDKW0AA12Kb.jpg:large" TargetMode="External"/><Relationship Id="rId11" Type="http://schemas.openxmlformats.org/officeDocument/2006/relationships/hyperlink" Target="https://images.aif.ru/006/053/67cf7a737e348f67b40d5b8ef73e9296.jpg" TargetMode="External"/><Relationship Id="rId5" Type="http://schemas.openxmlformats.org/officeDocument/2006/relationships/hyperlink" Target="https://a.d-cd.net/6f663c04k26f-1920.jpg" TargetMode="External"/><Relationship Id="rId10" Type="http://schemas.openxmlformats.org/officeDocument/2006/relationships/hyperlink" Target="http://gifq.ru/wp-content/uploads/2015/05/9-Maya-1.gif" TargetMode="External"/><Relationship Id="rId4" Type="http://schemas.openxmlformats.org/officeDocument/2006/relationships/hyperlink" Target="https://regnum.ru/uploads/pictures/news/2016/05/06/regnum_picture_1462535724201129_normal.jpg" TargetMode="External"/><Relationship Id="rId9" Type="http://schemas.openxmlformats.org/officeDocument/2006/relationships/hyperlink" Target="http://msshkola.ru/novosti2018/9may2018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pbs.twimg.com/media/Dxmjln0UwAAxs23.jpg:large" TargetMode="External"/><Relationship Id="rId7" Type="http://schemas.openxmlformats.org/officeDocument/2006/relationships/hyperlink" Target="https://zaycev.net/search.html?page=2&amp;query_search=&#1084;&#1091;&#1079;&#1099;&#1082;&#1072;+&#1073;&#1077;&#1079;+&#1089;&#1083;&#1086;&#1074;+&#1085;&#1072;+&#1076;&#1077;&#1085;&#1100;+&#1087;&#1086;&#1073;&#1077;&#1076;&#1099;" TargetMode="Externa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avatars.mds.yandex.net/get-pdb/1704142/c5d74c59-ad6a-48f3-b9a7-ab0f584dc41e/orig" TargetMode="External"/><Relationship Id="rId5" Type="http://schemas.openxmlformats.org/officeDocument/2006/relationships/hyperlink" Target="https://zen.yandex.ru/media/provsenasvete/trudovaia-bitva-velikoi-otechestvennoi-magnitka-protiv-fashistskogo-rura-5c1f6197af5bd200af9c6349" TargetMode="External"/><Relationship Id="rId4" Type="http://schemas.openxmlformats.org/officeDocument/2006/relationships/hyperlink" Target="https://avatars.mds.yandex.net/get-pdb/1927213/4d3d1206-dcc7-48ba-916b-af345c3f55d4/s1200?webp=false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9.jpe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2.jpeg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10" Type="http://schemas.openxmlformats.org/officeDocument/2006/relationships/image" Target="../media/image25.png"/><Relationship Id="rId4" Type="http://schemas.openxmlformats.org/officeDocument/2006/relationships/image" Target="../media/image19.jpeg"/><Relationship Id="rId9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ds04.infourok.ru/uploads/ex/0739/00046080-be9f0c8b/15/img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4403"/>
            <a:ext cx="9324528" cy="6872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380452" y="4611231"/>
            <a:ext cx="4763548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работы:</a:t>
            </a:r>
          </a:p>
          <a:p>
            <a:pPr algn="ctr"/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начальных классов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«СОШ № 1»</a:t>
            </a:r>
          </a:p>
          <a:p>
            <a:pPr algn="ctr"/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Тарко-Сале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Грищук Ю. В.</a:t>
            </a:r>
            <a:endParaRPr lang="ru-RU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65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https://i1.wp.com/img1.liveinternet.ru/images/attach/c/3/122/252/122252621_4920201_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505" y="1"/>
            <a:ext cx="914592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7584" y="1"/>
            <a:ext cx="69847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6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репость – герой</a:t>
            </a:r>
          </a:p>
          <a:p>
            <a:pPr algn="ctr"/>
            <a:r>
              <a:rPr lang="ru-RU" sz="36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Брест</a:t>
            </a:r>
            <a:endParaRPr lang="ru-RU" sz="36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pic>
        <p:nvPicPr>
          <p:cNvPr id="21508" name="Picture 4" descr="https://www.smolnews.ru/img/36d2985a9cd23ece16adfaeaa05d93f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92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71600" y="5517232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Мемориал</a:t>
            </a:r>
          </a:p>
          <a:p>
            <a:pPr algn="ctr"/>
            <a:r>
              <a:rPr lang="ru-RU" sz="36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Брестская </a:t>
            </a:r>
            <a:r>
              <a:rPr lang="ru-RU" sz="36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крепость - герой</a:t>
            </a:r>
            <a:endParaRPr lang="ru-RU" sz="36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prstClr val="white"/>
              </a:solidFill>
            </a:endParaRPr>
          </a:p>
        </p:txBody>
      </p:sp>
      <p:pic>
        <p:nvPicPr>
          <p:cNvPr id="21510" name="Picture 6" descr="https://avatars.mds.yandex.net/get-pdb/2402172/b3fe141e-9506-4f30-807d-28df8a9eb181/s1200?webp=fal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37" y="6492"/>
            <a:ext cx="914592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033972" y="4963235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</a:t>
            </a:r>
            <a:endParaRPr lang="ru-RU" sz="36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ru-RU" sz="36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ажда в Брестской крепости </a:t>
            </a:r>
            <a:endParaRPr lang="ru-RU" sz="36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498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350" y="-49213"/>
            <a:ext cx="9156700" cy="695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99339" y="332656"/>
            <a:ext cx="6345327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Великая Отечественная</a:t>
            </a:r>
          </a:p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война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7564" y="1779206"/>
            <a:ext cx="78488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1418 дней и ночей</a:t>
            </a:r>
            <a:endParaRPr lang="ru-RU" sz="4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5617" y="-49212"/>
            <a:ext cx="9209617" cy="6956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5" descr="https://avatars.mds.yandex.net/get-pdb/1004345/17df6fe5-5055-4e11-8b67-7fd903389934/s1200?webp=fals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5617" y="-49213"/>
            <a:ext cx="9209617" cy="6982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5" name="Picture 7" descr="https://avatars.mds.yandex.net/get-pdb/872807/a7682bb7-c78d-4246-acfe-2b3a2f3258f4/s1200?webp=false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5617" y="-10751"/>
            <a:ext cx="9209617" cy="7002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7" name="Picture 9" descr="http://pics2.pokazuha.ru/p201/j/p/10185936spj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7767" y="-49213"/>
            <a:ext cx="9241767" cy="699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9" name="Picture 11" descr="https://b1.culture.ru/c/73348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7767" y="-49213"/>
            <a:ext cx="9241767" cy="699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43" name="Picture 15" descr="https://images2.minutemediacdn.com/image/upload/c_crop,h_1709,w_2540,x_256,y_0/v1554729313/shape/mentalfloss/gettyimages-3313403.jpg?itok=Bi19334w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7767" y="-65237"/>
            <a:ext cx="9312829" cy="7057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44" name="Picture 16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7766" y="-92075"/>
            <a:ext cx="9368204" cy="708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4286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98426"/>
            <a:ext cx="9346211" cy="695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14127" y="548680"/>
            <a:ext cx="522771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Великая Отечественная</a:t>
            </a:r>
          </a:p>
          <a:p>
            <a:pPr algn="ctr"/>
            <a:r>
              <a:rPr lang="ru-RU" sz="36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война</a:t>
            </a:r>
            <a:endParaRPr lang="ru-RU" sz="36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27381" y="1844824"/>
            <a:ext cx="73448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Погибли </a:t>
            </a:r>
            <a:r>
              <a:rPr lang="ru-RU" sz="3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</a:t>
            </a:r>
            <a:endParaRPr lang="ru-RU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3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миллионов </a:t>
            </a:r>
            <a:r>
              <a:rPr lang="ru-RU" sz="3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человек.</a:t>
            </a:r>
          </a:p>
        </p:txBody>
      </p:sp>
      <p:pic>
        <p:nvPicPr>
          <p:cNvPr id="24588" name="Picture 12" descr="https://avatars.mds.yandex.net/get-pdb/1704142/c5d74c59-ad6a-48f3-b9a7-ab0f584dc41e/ori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6667" y="998537"/>
            <a:ext cx="76200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67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://i.mycdn.me/i?r=AzEPZsRbOZEKgBhR0XGMT1RkeO46lFfWgTEPakppv7K0s6aKTM5SRkZCeTgDn6uOyic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5834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30021"/>
            <a:ext cx="9144000" cy="6888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3" name="Picture 5" descr="http://cdn01.ru/files/users/images/af/35/af35b1601c82905bce48f9293c1d269c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0"/>
            <a:ext cx="7620000" cy="6987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10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zakagioboi.ru/assets/images/products/abstract/ABS-8524341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8093" y="-79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Память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60888" y="3413125"/>
            <a:ext cx="22225" cy="30163"/>
          </a:xfrm>
          <a:prstGeom prst="rect">
            <a:avLst/>
          </a:prstGeom>
        </p:spPr>
      </p:pic>
      <p:pic>
        <p:nvPicPr>
          <p:cNvPr id="7" name="Память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rot="10800000" flipH="1" flipV="1">
            <a:off x="2269954" y="-29415"/>
            <a:ext cx="5052957" cy="6857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82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02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9 мая - МИНУТА МОЛЧАНИЯ (www.hotplayer.ru)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27525" y="3619500"/>
            <a:ext cx="487363" cy="487363"/>
          </a:xfrm>
        </p:spPr>
      </p:pic>
      <p:pic>
        <p:nvPicPr>
          <p:cNvPr id="6148" name="Picture 4" descr="https://img.fotokonkurs.ru/cache/original/photos/2011/05/09/7/8e73f4649ebd64729444f93a92eb2c5c/2e1922ba99b74fcd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00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2309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69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5882"/>
            <a:ext cx="9252520" cy="6863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3792" y="332656"/>
            <a:ext cx="84249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Использованные интернет ресурсы: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1764" y="872898"/>
            <a:ext cx="9036496" cy="592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https://avatars.mds.yandex.net/get-pdb/788379/db5cb8a7-467e-42c9-9f47-64d2fcf5d862/s1200?webp=false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ct val="20000"/>
              </a:spcBef>
            </a:pP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https://regnum.ru/uploads/pictures/news/2016/05/06/regnum_picture_1462535724201129_normal.jpg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ct val="20000"/>
              </a:spcBef>
            </a:pP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https://a.d-cd.net/6f663c04k26f-1920.jpg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ct val="20000"/>
              </a:spcBef>
            </a:pP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https://pbs.twimg.com/media/D6HyEDKW0AA12Kb.jpg:large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ct val="20000"/>
              </a:spcBef>
            </a:pP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https://img.novosti-n.org/upload/ukraine/526059.jpg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ct val="20000"/>
              </a:spcBef>
            </a:pP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https://ds04.infourok.ru/uploads/ex/0739/00046080-be9f0c8b/15/img15.jpg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ct val="20000"/>
              </a:spcBef>
            </a:pP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http://msshkola.ru/novosti2018/9may2018.jpg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ct val="20000"/>
              </a:spcBef>
            </a:pP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http://gifq.ru/wp-content/uploads/2015/05/9-Maya-1.gif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ct val="20000"/>
              </a:spcBef>
            </a:pP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https://images.aif.ru/006/053/67cf7a737e348f67b40d5b8ef73e9296.jpg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ct val="20000"/>
              </a:spcBef>
            </a:pP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https://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187011.selcdn.ru/thumbnails/photos/2016/09/24/w8jsn7btsmuvvzjh_1024.jpg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7812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5563" y="-3175"/>
            <a:ext cx="9255126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260648"/>
            <a:ext cx="82809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Использованные интернет ресурсы:</a:t>
            </a:r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951399"/>
            <a:ext cx="8568952" cy="4081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https://pbs.twimg.com/media/Dxmjln0UwAAxs23.jpg:large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ct val="20000"/>
              </a:spcBef>
            </a:pP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https://avatars.mds.yandex.net/get-pdb/1927213/4d3d1206-dcc7-48ba-916b-af345c3f55d4/s1200?webp=false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ct val="20000"/>
              </a:spcBef>
            </a:pP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https://zen.yandex.ru/media/provsenasvete/trudovaia-bitva-velikoi-otechestvennoi-magnitka-protiv-fashistskogo-rura-5c1f6197af5bd200af9c6349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ct val="20000"/>
              </a:spcBef>
            </a:pP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https://avatars.mds.yandex.net/get-pdb/1704142/c5d74c59-ad6a-48f3-b9a7-ab0f584dc41e/orig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ct val="20000"/>
              </a:spcBef>
            </a:pP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https://zaycev.net/search.html?page=2&amp;query_search=</a:t>
            </a:r>
            <a:r>
              <a:rPr lang="ru-RU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музыка+без+слов+на+день+победы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782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9" name="Picture 13" descr="http://gifq.ru/wp-content/uploads/2015/05/9-Maya-1.gif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622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20200508_095801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7175" cy="6872199"/>
          </a:xfrm>
        </p:spPr>
      </p:pic>
    </p:spTree>
    <p:extLst>
      <p:ext uri="{BB962C8B-B14F-4D97-AF65-F5344CB8AC3E}">
        <p14:creationId xmlns:p14="http://schemas.microsoft.com/office/powerpoint/2010/main" val="375814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6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 descr="https://pbs.twimg.com/media/CjYmkCUW0AUFmK_.jpg:large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251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s://avatars.mds.yandex.net/get-zen_doc/1329105/pub_5be34c4feae25700abc9bf6a_5be35488eae25700abc9bfb1/scale_120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3" y="25354"/>
            <a:ext cx="9310227" cy="6905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9301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5765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5593" y="388752"/>
            <a:ext cx="325730" cy="4832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4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4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5593" y="1385481"/>
            <a:ext cx="750040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Самая </a:t>
            </a:r>
            <a:r>
              <a:rPr lang="ru-RU" sz="4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крупная война в истории </a:t>
            </a:r>
            <a:r>
              <a:rPr lang="ru-RU" sz="4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человечества.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6806" y="388752"/>
            <a:ext cx="31683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Великая </a:t>
            </a:r>
            <a:endParaRPr lang="ru-RU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3156" y="2708920"/>
            <a:ext cx="543430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Отечественная</a:t>
            </a:r>
            <a:endParaRPr lang="ru-RU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1655" y="4869160"/>
            <a:ext cx="225209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война</a:t>
            </a:r>
            <a:endParaRPr lang="ru-RU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5592" y="3756733"/>
            <a:ext cx="83488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Война была направлена </a:t>
            </a:r>
          </a:p>
          <a:p>
            <a:pPr lvl="0"/>
            <a:r>
              <a:rPr lang="ru-RU" sz="4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защиту своего Отечества.</a:t>
            </a:r>
            <a:endParaRPr lang="ru-RU" sz="4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0859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вященная война - Священная война (www.hotplayer.ru).mp3">
            <a:hlinkClick r:id="" action="ppaction://media"/>
          </p:cNvPr>
          <p:cNvPicPr>
            <a:picLocks noGrp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r:embed="rId2">
                  <p14:trim end="113159.404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27525" y="3619500"/>
            <a:ext cx="487363" cy="487363"/>
          </a:xfrm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72260"/>
            <a:ext cx="9168041" cy="6987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 descr="https://images.aif.ru/006/053/67cf7a737e348f67b40d5b8ef73e9296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1626773"/>
            <a:ext cx="5404901" cy="35891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34395" y="-54487"/>
            <a:ext cx="700211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Запись добровольцев </a:t>
            </a:r>
          </a:p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фронт.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30932"/>
            <a:ext cx="9175750" cy="697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6675" y="-92075"/>
            <a:ext cx="9278938" cy="704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4613" y="-114879"/>
            <a:ext cx="9286876" cy="7064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5400" y="-93952"/>
            <a:ext cx="9169400" cy="702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1594" y="-93784"/>
            <a:ext cx="9278938" cy="702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612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8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Это современная фотография литейного двора доменной печи, но она хотя бы от части передает условия труда того времени. 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8622" y="0"/>
            <a:ext cx="91526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7231" y="38034"/>
            <a:ext cx="3960187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Завод </a:t>
            </a:r>
          </a:p>
          <a:p>
            <a:pPr algn="ctr"/>
            <a:r>
              <a:rPr lang="ru-RU" sz="3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производству</a:t>
            </a:r>
          </a:p>
          <a:p>
            <a:pPr algn="ctr"/>
            <a:r>
              <a:rPr lang="ru-RU" sz="3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военной техники </a:t>
            </a:r>
          </a:p>
          <a:p>
            <a:pPr algn="ctr"/>
            <a:r>
              <a:rPr lang="ru-RU" sz="3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Магнитогорске</a:t>
            </a:r>
            <a:endParaRPr lang="ru-RU" sz="3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60" name="Picture 4" descr="Подростки у станков цеха.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301" y="6457"/>
            <a:ext cx="9165299" cy="6851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Доменный цех Магнитки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301" y="0"/>
            <a:ext cx="9165299" cy="6851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3932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Монумент &quot;Тыл Фронту&quot; в Магнитогорске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05094" y="188640"/>
            <a:ext cx="85338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Монумент </a:t>
            </a:r>
            <a:r>
              <a:rPr lang="ru-RU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"Тыл-Фронту".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41137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 descr="https://avatars.mds.yandex.net/get-pdb/2847913/a444ee4a-6095-4e2c-9662-5ed47aaf4ef2/s120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3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6088" y="260648"/>
            <a:ext cx="85318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Оборона Брестской крепости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.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1"/>
              </a:solidFill>
              <a:effectLst/>
            </a:endParaRPr>
          </a:p>
        </p:txBody>
      </p:sp>
      <p:pic>
        <p:nvPicPr>
          <p:cNvPr id="20484" name="Picture 4" descr="https://kudago.com/media/images/news/52/f9/52f903f926a4b2390972193c384e5c9e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6635" y="-16226"/>
            <a:ext cx="9235682" cy="6874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https://pbs.twimg.com/media/DgPXQKSW0AIRldW.jpg:larg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7793" y="-23833"/>
            <a:ext cx="9235682" cy="6889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8" name="Picture 8" descr="https://avatars.mds.yandex.net/get-zen_doc/119454/pub_5ab26b0da86731a9b04234f4_5ab26bf9dd248459fb5c0a17/scale_120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7793" y="1"/>
            <a:ext cx="9244708" cy="6904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e9c2a487c85a907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22427.244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1905" y="-23833"/>
            <a:ext cx="9215905" cy="6942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1905" y="260648"/>
            <a:ext cx="9144000" cy="482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06088" y="4534275"/>
            <a:ext cx="8927756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Надпись, </a:t>
            </a:r>
          </a:p>
          <a:p>
            <a:pPr lvl="0" algn="ctr"/>
            <a:r>
              <a:rPr lang="ru-RU" sz="36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сделанная неизвестным защитником </a:t>
            </a:r>
          </a:p>
          <a:p>
            <a:pPr lvl="0" algn="ctr"/>
            <a:r>
              <a:rPr lang="ru-RU" sz="36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Брестской крепости </a:t>
            </a:r>
          </a:p>
          <a:p>
            <a:pPr lvl="0" algn="ctr"/>
            <a:r>
              <a:rPr lang="ru-RU" sz="36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июля 1941 года</a:t>
            </a:r>
            <a:r>
              <a:rPr lang="ru-RU" sz="40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3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108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985</TotalTime>
  <Words>158</Words>
  <Application>Microsoft Office PowerPoint</Application>
  <PresentationFormat>Экран (4:3)</PresentationFormat>
  <Paragraphs>59</Paragraphs>
  <Slides>18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ЮЛЯ</dc:creator>
  <cp:lastModifiedBy>Надежда</cp:lastModifiedBy>
  <cp:revision>67</cp:revision>
  <dcterms:created xsi:type="dcterms:W3CDTF">2020-05-04T12:48:57Z</dcterms:created>
  <dcterms:modified xsi:type="dcterms:W3CDTF">2020-05-12T09:00:35Z</dcterms:modified>
</cp:coreProperties>
</file>