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22EDF-CF64-4C89-A2C8-C4A634F4B446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97958-0A44-47A2-8729-CDADF37F22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obrazovaka.ru/wp-content/images/preview/predmet/poteri-vo-vtoroy-mirovoy-voyn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814393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зрушенный город времен Второй мирово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58246" cy="607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381867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Разрушенный город времен Второй мировой.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аненые солдаты времен Второй мирово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72528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65774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Раненые солдаты времен </a:t>
            </a:r>
            <a:r>
              <a:rPr lang="ru-RU" i="1"/>
              <a:t>Второй </a:t>
            </a:r>
            <a:r>
              <a:rPr lang="ru-RU" i="1" smtClean="0"/>
              <a:t>мировой войны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44" y="215900"/>
          <a:ext cx="9001155" cy="6426200"/>
        </p:xfrm>
        <a:graphic>
          <a:graphicData uri="http://schemas.openxmlformats.org/drawingml/2006/table">
            <a:tbl>
              <a:tblPr/>
              <a:tblGrid>
                <a:gridCol w="3000385"/>
                <a:gridCol w="3000385"/>
                <a:gridCol w="3000385"/>
              </a:tblGrid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Страна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  <a:cs typeface="Times New Roman"/>
                        </a:rPr>
                        <a:t>Погибшие военные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  <a:cs typeface="Times New Roman"/>
                        </a:rPr>
                        <a:t>Погибшие гражданские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Германия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Около 5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  <a:cs typeface="Times New Roman"/>
                        </a:rPr>
                        <a:t>млн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Около 3 млн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Япония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1 858 811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658 595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Италия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374 тыс.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105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СССР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8 668 400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17 931 600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Великобритания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286 200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92 673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США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405 399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12 100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Китай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3 800 000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11 700 000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Франция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253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412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Польша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587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5 600 000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Румыния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676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500 тыс.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Австрия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280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140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Венгрия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300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270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Греция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60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375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Австралия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23 395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700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Канада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39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Югославия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277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750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Финляндия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82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Нидерланды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38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182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Бельгия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12 500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74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Индия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36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 млн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27"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Болгария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22 тыс.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5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2 519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119" marR="30119" marT="0" marB="0" anchor="ctr">
                    <a:lnL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F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ратские могилы после Второй мирово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00042"/>
            <a:ext cx="850109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85787" y="0"/>
            <a:ext cx="5982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Братские могилы после </a:t>
            </a:r>
            <a:r>
              <a:rPr lang="ru-RU" i="1" smtClean="0"/>
              <a:t>Второй </a:t>
            </a:r>
            <a:r>
              <a:rPr lang="ru-RU" i="1" smtClean="0"/>
              <a:t>мировой войны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157</Words>
  <Application>Microsoft Office PowerPoint</Application>
  <PresentationFormat>Экран (4:3)</PresentationFormat>
  <Paragraphs>69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Городковическая СШ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Красивина Елена Александровна</dc:creator>
  <cp:lastModifiedBy>Красивина Елена Александровна</cp:lastModifiedBy>
  <cp:revision>6</cp:revision>
  <dcterms:created xsi:type="dcterms:W3CDTF">2019-10-08T09:40:01Z</dcterms:created>
  <dcterms:modified xsi:type="dcterms:W3CDTF">2019-10-08T11:45:44Z</dcterms:modified>
</cp:coreProperties>
</file>