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6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88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8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23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1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4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16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5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8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EC8C5-F1A1-4CD5-84D4-82AE272F60EB}" type="datetimeFigureOut">
              <a:rPr lang="ru-RU" smtClean="0"/>
              <a:pPr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C3672-1730-4AC1-9862-E89BDFC1A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4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3926"/>
            <a:ext cx="13724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Валь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ОВ\Леня Гол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30" y="0"/>
            <a:ext cx="4701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Леня Голиков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4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</p:spPr>
        <p:txBody>
          <a:bodyPr/>
          <a:lstStyle/>
          <a:p>
            <a:r>
              <a:rPr lang="ru-RU" dirty="0" smtClean="0"/>
              <a:t>Клип «</a:t>
            </a:r>
            <a:r>
              <a:rPr lang="ru-RU" smtClean="0"/>
              <a:t>Идет кино»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525000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924944"/>
            <a:ext cx="9289032" cy="1470025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Демидов </a:t>
            </a:r>
            <a:br>
              <a:rPr lang="ru-RU" sz="6600" b="1" dirty="0" smtClean="0"/>
            </a:br>
            <a:r>
              <a:rPr lang="ru-RU" sz="6600" b="1" dirty="0" smtClean="0"/>
              <a:t>Валентин Егорович </a:t>
            </a:r>
            <a:br>
              <a:rPr lang="ru-RU" sz="6600" b="1" dirty="0" smtClean="0"/>
            </a:br>
            <a:r>
              <a:rPr lang="ru-RU" sz="6600" b="1" dirty="0" smtClean="0">
                <a:solidFill>
                  <a:srgbClr val="FF0000"/>
                </a:solidFill>
              </a:rPr>
              <a:t>«Чеканя шаг…»</a:t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/>
              <a:t/>
            </a:r>
            <a:br>
              <a:rPr lang="ru-RU" sz="6600" b="1" dirty="0"/>
            </a:br>
            <a:r>
              <a:rPr lang="ru-RU" sz="5400" b="1" dirty="0" smtClean="0"/>
              <a:t>читает внук Демидов Никита,</a:t>
            </a:r>
            <a:br>
              <a:rPr lang="ru-RU" sz="5400" b="1" dirty="0" smtClean="0"/>
            </a:br>
            <a:r>
              <a:rPr lang="ru-RU" sz="5400" b="1" dirty="0" smtClean="0"/>
              <a:t>кадет 9Б класса.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2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525000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5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" y="-675456"/>
            <a:ext cx="9087211" cy="771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Левитан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5353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Клип «Кукушка»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9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42" y="-640496"/>
            <a:ext cx="9268141" cy="749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/>
          <a:lstStyle/>
          <a:p>
            <a:r>
              <a:rPr lang="ru-RU" dirty="0" smtClean="0"/>
              <a:t>Клип «Дети войны»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9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35775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9836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Надя Богданова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ВОВ\Шура Кобер и Витя Хом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5222"/>
            <a:ext cx="5112569" cy="68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Витя Хоменко и Шура </a:t>
            </a:r>
            <a:r>
              <a:rPr lang="ru-RU" b="1" dirty="0" err="1" smtClean="0">
                <a:solidFill>
                  <a:srgbClr val="FF0000"/>
                </a:solidFill>
              </a:rPr>
              <a:t>Кобер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ВОВ\Люся Герасим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300"/>
            <a:ext cx="5012234" cy="68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Люся Герасименко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ВОВ\Володя Щербац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6803159" cy="68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Володя </a:t>
            </a:r>
            <a:r>
              <a:rPr lang="ru-RU" b="1" dirty="0" err="1" smtClean="0">
                <a:solidFill>
                  <a:srgbClr val="FF0000"/>
                </a:solidFill>
              </a:rPr>
              <a:t>Щербацевич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28</Words>
  <Application>Microsoft Office PowerPoint</Application>
  <PresentationFormat>Экран (4:3)</PresentationFormat>
  <Paragraphs>9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Клип «Кукушка»</vt:lpstr>
      <vt:lpstr>Презентация PowerPoint</vt:lpstr>
      <vt:lpstr>Клип «Дети войны»</vt:lpstr>
      <vt:lpstr>Надя Богданова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Клип «Идет кино»</vt:lpstr>
      <vt:lpstr>Демидов  Валентин Егорович  «Чеканя шаг…»  читает внук Демидов Никита, кадет 9Б класса.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компьютер</cp:lastModifiedBy>
  <cp:revision>10</cp:revision>
  <dcterms:created xsi:type="dcterms:W3CDTF">2019-04-07T14:05:33Z</dcterms:created>
  <dcterms:modified xsi:type="dcterms:W3CDTF">2019-09-28T07:32:11Z</dcterms:modified>
</cp:coreProperties>
</file>