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58" r:id="rId16"/>
    <p:sldId id="270" r:id="rId17"/>
    <p:sldId id="271" r:id="rId18"/>
    <p:sldId id="284" r:id="rId19"/>
    <p:sldId id="285" r:id="rId20"/>
    <p:sldId id="272" r:id="rId21"/>
    <p:sldId id="273" r:id="rId22"/>
    <p:sldId id="274" r:id="rId23"/>
    <p:sldId id="276" r:id="rId24"/>
    <p:sldId id="281" r:id="rId25"/>
    <p:sldId id="277" r:id="rId26"/>
    <p:sldId id="278" r:id="rId27"/>
    <p:sldId id="282" r:id="rId28"/>
    <p:sldId id="283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1" autoAdjust="0"/>
    <p:restoredTop sz="94660"/>
  </p:normalViewPr>
  <p:slideViewPr>
    <p:cSldViewPr>
      <p:cViewPr varScale="1">
        <p:scale>
          <a:sx n="88" d="100"/>
          <a:sy n="88" d="100"/>
        </p:scale>
        <p:origin x="-12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206E9-A997-4592-B559-A2B3FB70E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CB522-9F78-483B-B7E6-6C5B0854D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9243D-4C28-4161-9062-8AF41408A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3D2FE-9E18-4658-9ADC-49A8B65711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507F4-7AC5-4AEE-9072-A8108CF1D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659D8-9F3F-41F6-819E-EFF9DD4CE0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660A4-118A-4698-8430-A8C2FFA4DD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B9C82-7B72-48F0-BC60-C4802AB385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6815-A82E-483F-9D24-4529728221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FBC01-EDDE-4414-84CE-81C89B71B2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5721D-CD9D-4D08-A270-23B873F4D5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A80A4F-CD57-4BDE-8FA1-D6023D68F45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5;&#1072;&#1095;&#1072;&#1083;&#1100;&#1085;&#1072;&#1103;%20&#1096;&#1082;&#1086;&#1083;&#1072;\&#1054;&#1057;&#1042;&#1054;&#1041;&#1054;&#1044;%20&#1042;&#1054;&#1056;&#1054;&#1053;&#1045;&#1046;&#1072;+%20&#1055;&#1045;&#1057;&#1053;&#1048;\&#1054;&#1057;&#1042;&#1054;&#1041;%20&#1042;&#1054;&#1056;&#1054;&#1053;&#1045;&#1046;&#1040;%20%20&#1087;&#1088;&#1077;&#1079;&#1077;&#1085;&#1090;&#1072;&#1094;&#1080;&#1103;\Detskij%20hor%20'Gloriya'%20-%2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5;&#1072;&#1095;&#1072;&#1083;&#1100;&#1085;&#1072;&#1103;%20&#1096;&#1082;&#1086;&#1083;&#1072;\&#1054;&#1057;&#1042;&#1054;&#1041;&#1054;&#1044;%20&#1042;&#1054;&#1056;&#1054;&#1053;&#1045;&#1046;&#1072;+%20&#1055;&#1045;&#1057;&#1053;&#1048;\&#1055;&#1045;&#1057;&#1053;&#1048;%20&#1042;&#1054;&#1045;&#1053;&#1053;&#1067;&#1061;%20&#1051;&#1045;&#1058;\Klavdiya%20SHul'zhenko%20-%20Sinen'kij,%20skromnyj%20platochek.%20.mp3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5;&#1072;&#1095;&#1072;&#1083;&#1100;&#1085;&#1072;&#1103;%20&#1096;&#1082;&#1086;&#1083;&#1072;\&#1054;&#1057;&#1042;&#1054;&#1041;&#1054;&#1044;%20&#1042;&#1054;&#1056;&#1054;&#1053;&#1045;&#1046;&#1072;+%20&#1055;&#1045;&#1057;&#1053;&#1048;\&#1054;&#1057;&#1042;&#1054;&#1041;%20&#1042;&#1054;&#1056;&#1054;&#1053;&#1045;&#1046;&#1040;%20%20&#1087;&#1088;&#1077;&#1079;&#1077;&#1085;&#1090;&#1072;&#1094;&#1080;&#1103;\D.SHostakovich%20-%20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5;&#1072;&#1095;&#1072;&#1083;&#1100;&#1085;&#1072;&#1103;%20&#1096;&#1082;&#1086;&#1083;&#1072;\&#1054;&#1057;&#1042;&#1054;&#1041;&#1054;&#1044;%20&#1042;&#1054;&#1056;&#1054;&#1053;&#1045;&#1046;&#1072;+%20&#1055;&#1045;&#1057;&#1053;&#1048;\&#1055;&#1045;&#1057;&#1053;&#1048;%20&#1042;&#1054;&#1045;&#1053;&#1053;&#1067;&#1061;%20&#1051;&#1045;&#1058;\Voennye%20pesni%20-%20.mp3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5;&#1072;&#1095;&#1072;&#1083;&#1100;&#1085;&#1072;&#1103;%20&#1096;&#1082;&#1086;&#1083;&#1072;\&#1054;&#1057;&#1042;&#1054;&#1041;&#1054;&#1044;%20&#1042;&#1054;&#1056;&#1054;&#1053;&#1045;&#1046;&#1072;+%20&#1055;&#1045;&#1057;&#1053;&#1048;\&#1054;&#1057;&#1042;&#1054;&#1041;%20&#1042;&#1054;&#1056;&#1054;&#1053;&#1045;&#1046;&#1040;%20%20&#1087;&#1088;&#1077;&#1079;&#1077;&#1085;&#1090;&#1072;&#1094;&#1080;&#1103;\Pesni%20pro%20vojnu%20-%20Den'%20Pobedy%20.mp3" TargetMode="Externa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5;&#1072;&#1095;&#1072;&#1083;&#1100;&#1085;&#1072;&#1103;%20&#1096;&#1082;&#1086;&#1083;&#1072;\&#1054;&#1057;&#1042;&#1054;&#1041;&#1054;&#1044;%20&#1042;&#1054;&#1056;&#1054;&#1053;&#1045;&#1046;&#1072;+%20&#1055;&#1045;&#1057;&#1053;&#1048;\&#1054;&#1057;&#1042;&#1054;&#1041;%20&#1042;&#1054;&#1056;&#1054;&#1053;&#1045;&#1046;&#1040;%20%20&#1087;&#1088;&#1077;&#1079;&#1077;&#1085;&#1090;&#1072;&#1094;&#1080;&#1103;\Pesni%20pro%20vojnu%20-%20Vstavaj,%20strana%20ogromnaya%20.mp3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7043aa3a7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5888"/>
            <a:ext cx="8640763" cy="52578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3850" y="5516563"/>
            <a:ext cx="8640763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/>
              <a:t>25 января 1943 года – день освобождения Воронежа от</a:t>
            </a:r>
          </a:p>
          <a:p>
            <a:r>
              <a:rPr lang="ru-RU" sz="2400"/>
              <a:t> немецко-фашистских  захватчиков.</a:t>
            </a:r>
          </a:p>
        </p:txBody>
      </p:sp>
      <p:pic>
        <p:nvPicPr>
          <p:cNvPr id="23558" name="Detskij hor 'Gloriya' -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21163"/>
            <a:ext cx="1008062" cy="100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6588125" cy="5008563"/>
          </a:xfrm>
          <a:prstGeom prst="rect">
            <a:avLst/>
          </a:prstGeo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9113" y="5013325"/>
            <a:ext cx="37814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Вся Родина стала заслоном.</a:t>
            </a:r>
          </a:p>
          <a:p>
            <a:r>
              <a:rPr lang="ru-RU"/>
              <a:t>Нам биться с врагом до конца,-</a:t>
            </a:r>
          </a:p>
          <a:p>
            <a:r>
              <a:rPr lang="ru-RU"/>
              <a:t>Ведь пояс твоей обороны </a:t>
            </a:r>
          </a:p>
          <a:p>
            <a:r>
              <a:rPr lang="ru-RU"/>
              <a:t>Идет через наши сердца!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600x600,fs-SHAIKHET-01,2-03,ShA-2-0382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8748713" cy="6408738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8750" y="5897563"/>
            <a:ext cx="843438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Город Воронеж , как и сотни других городов, был оккупирован гитлеровцами.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11trekhgor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0"/>
            <a:ext cx="6119812" cy="6148388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805488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Двести двенадцать дней и ночей  бушевала война в кварталах древнего Воронежа.</a:t>
            </a:r>
          </a:p>
        </p:txBody>
      </p:sp>
      <p:pic>
        <p:nvPicPr>
          <p:cNvPr id="14345" name="Klavdiya SHul'zhenko - Sinen'kij, skromnyj platochek.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16338"/>
            <a:ext cx="1160462" cy="1160462"/>
          </a:xfrm>
          <a:prstGeom prst="rect">
            <a:avLst/>
          </a:prstGeom>
          <a:noFill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23850" y="2492375"/>
            <a:ext cx="15113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«Синий платочек» песня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70" fill="hold"/>
                                        <p:tgtEl>
                                          <p:spTgt spid="14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0919f6534233fcfa96a112373d40e2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0"/>
            <a:ext cx="6553200" cy="6126163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6165850"/>
            <a:ext cx="903605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Раздвоенный фронтом на две части, город жил , ожесточенно сражаясь.</a:t>
            </a:r>
          </a:p>
          <a:p>
            <a:r>
              <a:rPr lang="ru-RU"/>
              <a:t>Город отражал воздушные налёты,  тушил пожары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600x600,fs-SHAIKHET-01,2-03,ShA-2-0382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6480175" cy="602615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6381750"/>
            <a:ext cx="8964613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Отбивал атаки врага, продолжал жить и трудиться.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013"/>
            <a:ext cx="9828213" cy="633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bb24028efb36d355ca8dbaf6e171d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9036050" cy="568325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6021388"/>
            <a:ext cx="874871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В городе производились лучшие штурмовики Второй Мировой войны ИЛ-2, </a:t>
            </a:r>
          </a:p>
          <a:p>
            <a:r>
              <a:rPr lang="ru-RU"/>
              <a:t>Минометы «Катюши», бронепоезда, ремонтировали танки.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l2_sturmov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8988425" cy="4995863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876925"/>
            <a:ext cx="57245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Ил -2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/>
              <a:t>бронепоезд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3" name="Picture 5" descr="d0b5c1f896ed4b91526648a2056dbf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8496300" cy="3875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7" name="Picture 5" descr="?src=39023328&amp;i=86&amp;ext=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017000" cy="53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021-021-Tanki-id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16563"/>
            <a:ext cx="9144000" cy="981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22 июня 1941 года на нашу Родину напал злой и сильный враг – фашистская</a:t>
            </a:r>
          </a:p>
          <a:p>
            <a:r>
              <a:rPr lang="ru-RU"/>
              <a:t> Германия</a:t>
            </a:r>
          </a:p>
        </p:txBody>
      </p:sp>
      <p:pic>
        <p:nvPicPr>
          <p:cNvPr id="2055" name="D.SHostakovich -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388" y="4652963"/>
            <a:ext cx="863600" cy="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152140200908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05538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5661025"/>
            <a:ext cx="8964613" cy="620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Когда пришел понедельник 25 января 1943 года в правобережной части Воронежа </a:t>
            </a:r>
          </a:p>
          <a:p>
            <a:r>
              <a:rPr lang="ru-RU"/>
              <a:t>прогремел последний выстрел, всюду громоздились руины.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320x2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4032250" cy="273685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5661025"/>
            <a:ext cx="8748713" cy="765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Не было ни  кварталов,  ни улиц , ни площадей, ни дворов.</a:t>
            </a:r>
          </a:p>
        </p:txBody>
      </p:sp>
      <p:sp>
        <p:nvSpPr>
          <p:cNvPr id="21510" name="Rectangle 6" descr="voronezh_forever_175"/>
          <p:cNvSpPr>
            <a:spLocks noChangeArrowheads="1"/>
          </p:cNvSpPr>
          <p:nvPr/>
        </p:nvSpPr>
        <p:spPr bwMode="auto">
          <a:xfrm>
            <a:off x="4067175" y="2133600"/>
            <a:ext cx="4968875" cy="3454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7" descr="8"/>
          <p:cNvSpPr>
            <a:spLocks noChangeArrowheads="1"/>
          </p:cNvSpPr>
          <p:nvPr/>
        </p:nvSpPr>
        <p:spPr bwMode="auto">
          <a:xfrm>
            <a:off x="250825" y="2708275"/>
            <a:ext cx="4033838" cy="30972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arrica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8775"/>
            <a:ext cx="8353425" cy="530225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5589588"/>
            <a:ext cx="91440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После освобождения Воронежа его жители начали возвращаться в  родной город.</a:t>
            </a:r>
          </a:p>
          <a:p>
            <a:r>
              <a:rPr lang="ru-RU"/>
              <a:t>Их глазам предстала страшная картина: город лежал в руинах.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9388" y="5661025"/>
            <a:ext cx="8675687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В памяти воронежцев будут вечно  жить подвиги славных его  защитников </a:t>
            </a:r>
          </a:p>
          <a:p>
            <a:r>
              <a:rPr lang="ru-RU"/>
              <a:t>и освободителей.</a:t>
            </a:r>
          </a:p>
        </p:txBody>
      </p:sp>
      <p:pic>
        <p:nvPicPr>
          <p:cNvPr id="24581" name="Picture 5" descr="4334_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7848600" cy="5545138"/>
          </a:xfrm>
          <a:prstGeom prst="rect">
            <a:avLst/>
          </a:prstGeom>
          <a:noFill/>
        </p:spPr>
      </p:pic>
      <p:pic>
        <p:nvPicPr>
          <p:cNvPr id="24584" name="Voennye pesni -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4213" y="4149725"/>
            <a:ext cx="1079500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33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Photo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4475"/>
            <a:ext cx="8569325" cy="6426200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5949950"/>
            <a:ext cx="91440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 большим почтением и уважением жители Воронежа относятся к ветеранам Великой отечественной войны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0000003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459787" cy="6816725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9388" y="6165850"/>
            <a:ext cx="8785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0" y="6237288"/>
            <a:ext cx="8893175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память о тяжелых годах боевых сражений в городе установлена стела, а площадь ,где она находится, называется Площадью Победы.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 flipV="1">
            <a:off x="0" y="5805488"/>
            <a:ext cx="8675688" cy="765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ru-RU"/>
              <a:t>Площадь Победы</a:t>
            </a:r>
          </a:p>
        </p:txBody>
      </p:sp>
      <p:pic>
        <p:nvPicPr>
          <p:cNvPr id="26629" name="Picture 5" descr="DSCN37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135937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В памяти воронежцев будут вечно  жить подвиги славных его </a:t>
            </a:r>
          </a:p>
          <a:p>
            <a:r>
              <a:rPr lang="ru-RU"/>
              <a:t>защитников и освободителей.</a:t>
            </a:r>
          </a:p>
        </p:txBody>
      </p:sp>
      <p:pic>
        <p:nvPicPr>
          <p:cNvPr id="30725" name="Picture 5" descr="P1255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8713787" cy="6100763"/>
          </a:xfrm>
          <a:prstGeom prst="rect">
            <a:avLst/>
          </a:prstGeom>
          <a:noFill/>
        </p:spPr>
      </p:pic>
      <p:pic>
        <p:nvPicPr>
          <p:cNvPr id="30726" name="Pesni pro vojnu - Den' Pobedy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288" y="5157788"/>
            <a:ext cx="720725" cy="72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ПОСМОТРЕТЬ ВИДЕО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xY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8964613" cy="6402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lip_image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9036050" cy="6135688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5805488"/>
            <a:ext cx="9144000" cy="765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Они бомбили города, жгли сёла, убивали советских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2310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208962" cy="6176963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7950" y="5876925"/>
            <a:ext cx="9036050" cy="620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Они хотели уничтожить нашу страну.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5805488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На защиту своей страны встал весь советский народ.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850" y="3644900"/>
            <a:ext cx="4608513" cy="3024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Страна цвела. Но враг из-за угла</a:t>
            </a:r>
          </a:p>
          <a:p>
            <a:r>
              <a:rPr lang="ru-RU"/>
              <a:t>Свершил налёт, пошел на нас с войною.</a:t>
            </a:r>
          </a:p>
          <a:p>
            <a:r>
              <a:rPr lang="ru-RU"/>
              <a:t>В тот грозный час, </a:t>
            </a:r>
          </a:p>
          <a:p>
            <a:r>
              <a:rPr lang="ru-RU"/>
              <a:t>Стальною став стеною.</a:t>
            </a:r>
          </a:p>
          <a:p>
            <a:r>
              <a:rPr lang="ru-RU"/>
              <a:t>Вся молодость оружие взяла,</a:t>
            </a:r>
          </a:p>
          <a:p>
            <a:r>
              <a:rPr lang="ru-RU"/>
              <a:t>Чтоб отстоять Отечество родное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0_3d6b9_82a434a7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7475"/>
            <a:ext cx="8856663" cy="5392738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5445125"/>
            <a:ext cx="8893175" cy="981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Четыре долгих года  шла Великая Отечественная война . </a:t>
            </a:r>
          </a:p>
          <a:p>
            <a:pPr algn="ctr"/>
            <a:r>
              <a:rPr lang="ru-RU"/>
              <a:t>Шёл смертный бой  ради жизни на земле.</a:t>
            </a:r>
          </a:p>
        </p:txBody>
      </p:sp>
      <p:pic>
        <p:nvPicPr>
          <p:cNvPr id="9222" name="Pesni pro vojnu - Vstavaj, strana ogromnaya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4508500"/>
            <a:ext cx="865188" cy="86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G_15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064500" cy="5380038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5589588"/>
            <a:ext cx="8893175" cy="765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Но даже в дни тяжёлых испытаний советские воины верили, что придет час</a:t>
            </a:r>
          </a:p>
          <a:p>
            <a:r>
              <a:rPr lang="ru-RU"/>
              <a:t> расплаты с ненавистным врагом.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G_15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5661025"/>
            <a:ext cx="8964613" cy="836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1943 год был годом решающих боев с немецко-фашистскими захватчиками.</a:t>
            </a:r>
          </a:p>
          <a:p>
            <a:r>
              <a:rPr lang="ru-RU"/>
              <a:t>Дорогой ценой досталась русскому народу победа в Великой отечественной войне.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309</Words>
  <Application>Microsoft Office PowerPoint</Application>
  <PresentationFormat>Экран (4:3)</PresentationFormat>
  <Paragraphs>46</Paragraphs>
  <Slides>29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бронепоезд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ПОСМОТРЕТЬ ВИДЕО</vt:lpstr>
      <vt:lpstr>Слайд 29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14</cp:revision>
  <dcterms:created xsi:type="dcterms:W3CDTF">2012-01-24T14:57:30Z</dcterms:created>
  <dcterms:modified xsi:type="dcterms:W3CDTF">2018-01-23T18:08:30Z</dcterms:modified>
</cp:coreProperties>
</file>