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56.png" ContentType="image/png"/>
  <Override PartName="/ppt/media/image53.jpeg" ContentType="image/jpeg"/>
  <Override PartName="/ppt/media/image52.jpeg" ContentType="image/jpeg"/>
  <Override PartName="/ppt/media/image50.jpeg" ContentType="image/jpeg"/>
  <Override PartName="/ppt/media/image49.jpeg" ContentType="image/jpeg"/>
  <Override PartName="/ppt/media/image48.png" ContentType="image/png"/>
  <Override PartName="/ppt/media/image47.jpeg" ContentType="image/jpeg"/>
  <Override PartName="/ppt/media/image45.jpeg" ContentType="image/jpeg"/>
  <Override PartName="/ppt/media/image44.png" ContentType="image/png"/>
  <Override PartName="/ppt/media/image42.png" ContentType="image/png"/>
  <Override PartName="/ppt/media/image41.jpeg" ContentType="image/jpeg"/>
  <Override PartName="/ppt/media/image15.jpeg" ContentType="image/jpeg"/>
  <Override PartName="/ppt/media/image43.jpeg" ContentType="image/jpeg"/>
  <Override PartName="/ppt/media/image10.jpeg" ContentType="image/jpeg"/>
  <Override PartName="/ppt/media/image46.jpeg" ContentType="image/jpeg"/>
  <Override PartName="/ppt/media/image13.jpeg" ContentType="image/jpeg"/>
  <Override PartName="/ppt/media/image17.jpeg" ContentType="image/jpeg"/>
  <Override PartName="/ppt/media/image37.png" ContentType="image/png"/>
  <Override PartName="/ppt/media/image19.jpeg" ContentType="image/jpeg"/>
  <Override PartName="/ppt/media/image12.png" ContentType="image/png"/>
  <Override PartName="/ppt/media/image11.png" ContentType="image/png"/>
  <Override PartName="/ppt/media/image8.jpeg" ContentType="image/jpeg"/>
  <Override PartName="/ppt/media/image16.png" ContentType="image/png"/>
  <Override PartName="/ppt/media/image6.jpeg" ContentType="image/jpeg"/>
  <Override PartName="/ppt/media/image39.png" ContentType="image/png"/>
  <Override PartName="/ppt/media/image14.png" ContentType="image/png"/>
  <Override PartName="/ppt/media/image4.jpeg" ContentType="image/jpeg"/>
  <Override PartName="/ppt/media/image18.png" ContentType="image/png"/>
  <Override PartName="/ppt/media/image20.png" ContentType="image/png"/>
  <Override PartName="/ppt/media/image22.png" ContentType="image/png"/>
  <Override PartName="/ppt/media/image24.png" ContentType="image/png"/>
  <Override PartName="/ppt/media/image28.png" ContentType="image/png"/>
  <Override PartName="/ppt/media/image55.png" ContentType="image/png"/>
  <Override PartName="/ppt/media/image30.png" ContentType="image/png"/>
  <Override PartName="/ppt/media/image33.png" ContentType="image/png"/>
  <Override PartName="/ppt/media/image35.png" ContentType="image/png"/>
  <Override PartName="/ppt/media/image51.jpeg" ContentType="image/jpeg"/>
  <Override PartName="/ppt/media/image9.png" ContentType="image/png"/>
  <Override PartName="/ppt/media/image7.png" ContentType="image/png"/>
  <Override PartName="/ppt/media/image2.png" ContentType="image/png"/>
  <Override PartName="/ppt/media/image40.jpeg" ContentType="image/jpeg"/>
  <Override PartName="/ppt/media/image1.png" ContentType="image/png"/>
  <Override PartName="/ppt/media/image3.png" ContentType="image/png"/>
  <Override PartName="/ppt/media/image5.png" ContentType="image/png"/>
  <Override PartName="/ppt/media/image54.jpeg" ContentType="image/jpeg"/>
  <Override PartName="/ppt/media/image21.jpeg" ContentType="image/jpeg"/>
  <Override PartName="/ppt/media/image23.jpeg" ContentType="image/jpeg"/>
  <Override PartName="/ppt/media/image25.jpeg" ContentType="image/jpeg"/>
  <Override PartName="/ppt/media/image27.jpeg" ContentType="image/jpeg"/>
  <Override PartName="/ppt/media/image26.png" ContentType="image/png"/>
  <Override PartName="/ppt/media/image29.jpeg" ContentType="image/jpeg"/>
  <Override PartName="/ppt/media/image31.jpeg" ContentType="image/jpeg"/>
  <Override PartName="/ppt/media/image38.jpeg" ContentType="image/jpeg"/>
  <Override PartName="/ppt/media/image32.jpeg" ContentType="image/jpeg"/>
  <Override PartName="/ppt/media/image34.jpeg" ContentType="image/jpeg"/>
  <Override PartName="/ppt/media/image36.jpeg" ContentType="image/jpe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45720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55" name="PlaceHolder 6"/>
          <p:cNvSpPr>
            <a:spLocks noGrp="1"/>
          </p:cNvSpPr>
          <p:nvPr>
            <p:ph type="body"/>
          </p:nvPr>
        </p:nvSpPr>
        <p:spPr>
          <a:xfrm>
            <a:off x="323964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56" name="PlaceHolder 7"/>
          <p:cNvSpPr>
            <a:spLocks noGrp="1"/>
          </p:cNvSpPr>
          <p:nvPr>
            <p:ph type="body"/>
          </p:nvPr>
        </p:nvSpPr>
        <p:spPr>
          <a:xfrm>
            <a:off x="602208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05" name="PlaceHolder 5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body"/>
          </p:nvPr>
        </p:nvSpPr>
        <p:spPr>
          <a:xfrm>
            <a:off x="45720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11" name="PlaceHolder 6"/>
          <p:cNvSpPr>
            <a:spLocks noGrp="1"/>
          </p:cNvSpPr>
          <p:nvPr>
            <p:ph type="body"/>
          </p:nvPr>
        </p:nvSpPr>
        <p:spPr>
          <a:xfrm>
            <a:off x="323964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12" name="PlaceHolder 7"/>
          <p:cNvSpPr>
            <a:spLocks noGrp="1"/>
          </p:cNvSpPr>
          <p:nvPr>
            <p:ph type="body"/>
          </p:nvPr>
        </p:nvSpPr>
        <p:spPr>
          <a:xfrm>
            <a:off x="602208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spAutoFit/>
          </a:bodyPr>
          <a:p>
            <a:pPr algn="ctr"/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2438280"/>
            <a:ext cx="9144000" cy="4046760"/>
            <a:chOff x="0" y="2438280"/>
            <a:chExt cx="9144000" cy="4046760"/>
          </a:xfrm>
        </p:grpSpPr>
        <p:sp>
          <p:nvSpPr>
            <p:cNvPr id="1" name="CustomShape 2"/>
            <p:cNvSpPr/>
            <p:nvPr/>
          </p:nvSpPr>
          <p:spPr>
            <a:xfrm rot="20175000">
              <a:off x="3367080" y="4114440"/>
              <a:ext cx="4876920" cy="609480"/>
            </a:xfrm>
            <a:prstGeom prst="rect">
              <a:avLst/>
            </a:prstGeom>
            <a:gradFill rotWithShape="0">
              <a:gsLst>
                <a:gs pos="0">
                  <a:srgbClr val="e5e1b1"/>
                </a:gs>
                <a:gs pos="50000">
                  <a:srgbClr val="f5f0bd"/>
                </a:gs>
                <a:gs pos="100000">
                  <a:srgbClr val="e5e1b1"/>
                </a:gs>
              </a:gsLst>
              <a:lin ang="81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0" y="4229280"/>
              <a:ext cx="4267080" cy="1942920"/>
            </a:xfrm>
            <a:custGeom>
              <a:avLst/>
              <a:gdLst/>
              <a:ahLst/>
              <a:rect l="l" t="t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5332320" y="2438280"/>
              <a:ext cx="3811680" cy="1955880"/>
            </a:xfrm>
            <a:custGeom>
              <a:avLst/>
              <a:gdLst/>
              <a:ahLst/>
              <a:rect l="l" t="t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6019920" y="2438280"/>
              <a:ext cx="3124080" cy="1209960"/>
            </a:xfrm>
            <a:custGeom>
              <a:avLst/>
              <a:gdLst/>
              <a:ahLst/>
              <a:rect l="l" t="t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d4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5713560" y="3932280"/>
              <a:ext cx="295200" cy="190440"/>
            </a:xfrm>
            <a:custGeom>
              <a:avLst/>
              <a:gdLst/>
              <a:ahLst/>
              <a:rect l="l" t="t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5999040" y="3798720"/>
              <a:ext cx="293760" cy="190800"/>
            </a:xfrm>
            <a:custGeom>
              <a:avLst/>
              <a:gdLst/>
              <a:ahLst/>
              <a:rect l="l" t="t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6094440" y="2914560"/>
              <a:ext cx="838080" cy="436680"/>
            </a:xfrm>
            <a:custGeom>
              <a:avLst/>
              <a:gdLst/>
              <a:ahLst/>
              <a:rect l="l" t="t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5835600" y="3198960"/>
              <a:ext cx="1144800" cy="485640"/>
            </a:xfrm>
            <a:custGeom>
              <a:avLst/>
              <a:gdLst/>
              <a:ahLst/>
              <a:rect l="l" t="t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5330880" y="3000240"/>
              <a:ext cx="3809880" cy="1398600"/>
            </a:xfrm>
            <a:custGeom>
              <a:avLst/>
              <a:gdLst/>
              <a:ahLst/>
              <a:rect l="l" t="t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6094440" y="2943360"/>
              <a:ext cx="915840" cy="409320"/>
            </a:xfrm>
            <a:custGeom>
              <a:avLst/>
              <a:gdLst/>
              <a:ahLst/>
              <a:rect l="l" t="t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ce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8456760" y="260676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6094440" y="2743200"/>
              <a:ext cx="1136520" cy="608040"/>
            </a:xfrm>
            <a:custGeom>
              <a:avLst/>
              <a:gdLst/>
              <a:ahLst/>
              <a:rect l="l" t="t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ce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CustomShape 14"/>
            <p:cNvSpPr/>
            <p:nvPr/>
          </p:nvSpPr>
          <p:spPr>
            <a:xfrm>
              <a:off x="5481720" y="3605040"/>
              <a:ext cx="504720" cy="357480"/>
            </a:xfrm>
            <a:custGeom>
              <a:avLst/>
              <a:gdLst/>
              <a:ahLst/>
              <a:rect l="l" t="t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ce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" name="CustomShape 15"/>
            <p:cNvSpPr/>
            <p:nvPr/>
          </p:nvSpPr>
          <p:spPr>
            <a:xfrm>
              <a:off x="0" y="4219560"/>
              <a:ext cx="4119480" cy="1481040"/>
            </a:xfrm>
            <a:custGeom>
              <a:avLst/>
              <a:gdLst/>
              <a:ahLst/>
              <a:rect l="l" t="t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d4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0" y="4753080"/>
              <a:ext cx="4322880" cy="1731960"/>
            </a:xfrm>
            <a:custGeom>
              <a:avLst/>
              <a:gdLst/>
              <a:ahLst/>
              <a:rect l="l" t="t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" name="PlaceHolder 17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en-US" sz="4400" spc="-1" strike="noStrike">
                <a:solidFill>
                  <a:srgbClr val="bd9d69"/>
                </a:solidFill>
                <a:latin typeface="Garamond"/>
              </a:rPr>
              <a:t>Click to edit the title text format</a:t>
            </a:r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7" name="PlaceHolder 18"/>
          <p:cNvSpPr>
            <a:spLocks noGrp="1"/>
          </p:cNvSpPr>
          <p:nvPr>
            <p:ph type="dt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Garamond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19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Garamond"/>
              </a:rPr>
              <a:t>&lt;footer&gt;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0"/>
          <p:cNvSpPr>
            <a:spLocks noGrp="1"/>
          </p:cNvSpPr>
          <p:nvPr>
            <p:ph type="sldNum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5696B200-5E9C-4D1F-A828-226EEDE46FB2}" type="slidenum">
              <a:rPr b="0" lang="en-US" sz="1200" spc="-1" strike="noStrike">
                <a:solidFill>
                  <a:srgbClr val="000000"/>
                </a:solidFill>
                <a:latin typeface="Garamond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1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9900"/>
              </a:buClr>
              <a:buFont typeface="Garamond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Garamond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lvl="1" marL="742680" indent="-285480">
              <a:spcBef>
                <a:spcPts val="799"/>
              </a:spcBef>
              <a:buClr>
                <a:srgbClr val="000000"/>
              </a:buClr>
              <a:buFont typeface="Garamond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Garamond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lvl="2" marL="1143000" indent="-228600">
              <a:spcBef>
                <a:spcPts val="799"/>
              </a:spcBef>
              <a:buClr>
                <a:srgbClr val="bd9d69"/>
              </a:buClr>
              <a:buFont typeface="Garamond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Garamond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Garamond"/>
              <a:buChar char="–"/>
            </a:pPr>
            <a:r>
              <a:rPr b="0" lang="en-US" sz="3200" spc="-1" strike="noStrike">
                <a:solidFill>
                  <a:srgbClr val="000000"/>
                </a:solidFill>
                <a:latin typeface="Garamond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lvl="4" marL="2057400" indent="-228600">
              <a:spcBef>
                <a:spcPts val="799"/>
              </a:spcBef>
              <a:buClr>
                <a:srgbClr val="c64b00"/>
              </a:buClr>
              <a:buFont typeface="Garamond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Garamond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lvl="5" marL="2057400" indent="-228600">
              <a:spcBef>
                <a:spcPts val="799"/>
              </a:spcBef>
              <a:buClr>
                <a:srgbClr val="c64b00"/>
              </a:buClr>
              <a:buFont typeface="Garamond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Garamond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lvl="6" marL="2057400" indent="-228600">
              <a:spcBef>
                <a:spcPts val="799"/>
              </a:spcBef>
              <a:buClr>
                <a:srgbClr val="c64b00"/>
              </a:buClr>
              <a:buFont typeface="Garamond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Garamond"/>
              </a:rPr>
              <a:t>Seventh Outline Level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1"/>
          <p:cNvGrpSpPr/>
          <p:nvPr/>
        </p:nvGrpSpPr>
        <p:grpSpPr>
          <a:xfrm>
            <a:off x="0" y="2438280"/>
            <a:ext cx="9144000" cy="4046760"/>
            <a:chOff x="0" y="2438280"/>
            <a:chExt cx="9144000" cy="4046760"/>
          </a:xfrm>
        </p:grpSpPr>
        <p:sp>
          <p:nvSpPr>
            <p:cNvPr id="58" name="CustomShape 2"/>
            <p:cNvSpPr/>
            <p:nvPr/>
          </p:nvSpPr>
          <p:spPr>
            <a:xfrm rot="20175000">
              <a:off x="3367080" y="4114440"/>
              <a:ext cx="4876920" cy="609480"/>
            </a:xfrm>
            <a:prstGeom prst="rect">
              <a:avLst/>
            </a:prstGeom>
            <a:gradFill rotWithShape="0">
              <a:gsLst>
                <a:gs pos="0">
                  <a:srgbClr val="e5e1b1"/>
                </a:gs>
                <a:gs pos="50000">
                  <a:srgbClr val="f5f0bd"/>
                </a:gs>
                <a:gs pos="100000">
                  <a:srgbClr val="e5e1b1"/>
                </a:gs>
              </a:gsLst>
              <a:lin ang="81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" name="CustomShape 3"/>
            <p:cNvSpPr/>
            <p:nvPr/>
          </p:nvSpPr>
          <p:spPr>
            <a:xfrm>
              <a:off x="0" y="4229280"/>
              <a:ext cx="4267080" cy="1942920"/>
            </a:xfrm>
            <a:custGeom>
              <a:avLst/>
              <a:gdLst/>
              <a:ahLst/>
              <a:rect l="l" t="t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CustomShape 4"/>
            <p:cNvSpPr/>
            <p:nvPr/>
          </p:nvSpPr>
          <p:spPr>
            <a:xfrm>
              <a:off x="5332320" y="2438280"/>
              <a:ext cx="3811680" cy="1955880"/>
            </a:xfrm>
            <a:custGeom>
              <a:avLst/>
              <a:gdLst/>
              <a:ahLst/>
              <a:rect l="l" t="t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rgbClr val="ffffcc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" name="CustomShape 5"/>
            <p:cNvSpPr/>
            <p:nvPr/>
          </p:nvSpPr>
          <p:spPr>
            <a:xfrm>
              <a:off x="6019920" y="2438280"/>
              <a:ext cx="3124080" cy="1209960"/>
            </a:xfrm>
            <a:custGeom>
              <a:avLst/>
              <a:gdLst/>
              <a:ahLst/>
              <a:rect l="l" t="t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d4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" name="CustomShape 6"/>
            <p:cNvSpPr/>
            <p:nvPr/>
          </p:nvSpPr>
          <p:spPr>
            <a:xfrm>
              <a:off x="5713560" y="3932280"/>
              <a:ext cx="295200" cy="190440"/>
            </a:xfrm>
            <a:custGeom>
              <a:avLst/>
              <a:gdLst/>
              <a:ahLst/>
              <a:rect l="l" t="t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" name="CustomShape 7"/>
            <p:cNvSpPr/>
            <p:nvPr/>
          </p:nvSpPr>
          <p:spPr>
            <a:xfrm>
              <a:off x="5999040" y="3798720"/>
              <a:ext cx="293760" cy="190800"/>
            </a:xfrm>
            <a:custGeom>
              <a:avLst/>
              <a:gdLst/>
              <a:ahLst/>
              <a:rect l="l" t="t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4" name="CustomShape 8"/>
            <p:cNvSpPr/>
            <p:nvPr/>
          </p:nvSpPr>
          <p:spPr>
            <a:xfrm>
              <a:off x="6094440" y="2914560"/>
              <a:ext cx="838080" cy="436680"/>
            </a:xfrm>
            <a:custGeom>
              <a:avLst/>
              <a:gdLst/>
              <a:ahLst/>
              <a:rect l="l" t="t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5" name="CustomShape 9"/>
            <p:cNvSpPr/>
            <p:nvPr/>
          </p:nvSpPr>
          <p:spPr>
            <a:xfrm>
              <a:off x="5835600" y="3198960"/>
              <a:ext cx="1144800" cy="485640"/>
            </a:xfrm>
            <a:custGeom>
              <a:avLst/>
              <a:gdLst/>
              <a:ahLst/>
              <a:rect l="l" t="t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6" name="CustomShape 10"/>
            <p:cNvSpPr/>
            <p:nvPr/>
          </p:nvSpPr>
          <p:spPr>
            <a:xfrm>
              <a:off x="5330880" y="3000240"/>
              <a:ext cx="3809880" cy="1398600"/>
            </a:xfrm>
            <a:custGeom>
              <a:avLst/>
              <a:gdLst/>
              <a:ahLst/>
              <a:rect l="l" t="t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7" name="CustomShape 11"/>
            <p:cNvSpPr/>
            <p:nvPr/>
          </p:nvSpPr>
          <p:spPr>
            <a:xfrm>
              <a:off x="6094440" y="2943360"/>
              <a:ext cx="915840" cy="409320"/>
            </a:xfrm>
            <a:custGeom>
              <a:avLst/>
              <a:gdLst/>
              <a:ahLst/>
              <a:rect l="l" t="t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ce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CustomShape 12"/>
            <p:cNvSpPr/>
            <p:nvPr/>
          </p:nvSpPr>
          <p:spPr>
            <a:xfrm>
              <a:off x="8456760" y="2606760"/>
              <a:ext cx="792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" name="CustomShape 13"/>
            <p:cNvSpPr/>
            <p:nvPr/>
          </p:nvSpPr>
          <p:spPr>
            <a:xfrm>
              <a:off x="6094440" y="2743200"/>
              <a:ext cx="1136520" cy="608040"/>
            </a:xfrm>
            <a:custGeom>
              <a:avLst/>
              <a:gdLst/>
              <a:ahLst/>
              <a:rect l="l" t="t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ce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" name="CustomShape 14"/>
            <p:cNvSpPr/>
            <p:nvPr/>
          </p:nvSpPr>
          <p:spPr>
            <a:xfrm>
              <a:off x="5481720" y="3605040"/>
              <a:ext cx="504720" cy="357480"/>
            </a:xfrm>
            <a:custGeom>
              <a:avLst/>
              <a:gdLst/>
              <a:ahLst/>
              <a:rect l="l" t="t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ce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CustomShape 15"/>
            <p:cNvSpPr/>
            <p:nvPr/>
          </p:nvSpPr>
          <p:spPr>
            <a:xfrm>
              <a:off x="0" y="4219560"/>
              <a:ext cx="4119480" cy="1481040"/>
            </a:xfrm>
            <a:custGeom>
              <a:avLst/>
              <a:gdLst/>
              <a:ahLst/>
              <a:rect l="l" t="t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rgbClr val="ffffcc"/>
                </a:gs>
                <a:gs pos="100000">
                  <a:srgbClr val="fefed4"/>
                </a:gs>
              </a:gsLst>
              <a:lin ang="13500000"/>
            </a:gra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" name="CustomShape 16"/>
            <p:cNvSpPr/>
            <p:nvPr/>
          </p:nvSpPr>
          <p:spPr>
            <a:xfrm>
              <a:off x="0" y="4753080"/>
              <a:ext cx="4322880" cy="1731960"/>
            </a:xfrm>
            <a:custGeom>
              <a:avLst/>
              <a:gdLst/>
              <a:ahLst/>
              <a:rect l="l" t="t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rgbClr val="f5f0bd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73" name="PlaceHolder 17"/>
          <p:cNvSpPr>
            <a:spLocks noGrp="1"/>
          </p:cNvSpPr>
          <p:nvPr>
            <p:ph type="title"/>
          </p:nvPr>
        </p:nvSpPr>
        <p:spPr>
          <a:xfrm>
            <a:off x="685800" y="1767960"/>
            <a:ext cx="7772400" cy="1737000"/>
          </a:xfrm>
          <a:prstGeom prst="rect">
            <a:avLst/>
          </a:prstGeom>
        </p:spPr>
        <p:txBody>
          <a:bodyPr lIns="90000" rIns="90000" tIns="46800" bIns="46800" anchor="b" anchorCtr="1">
            <a:noAutofit/>
          </a:bodyPr>
          <a:p>
            <a:pPr algn="ctr"/>
            <a:r>
              <a:rPr b="1" lang="en-US" sz="5400" spc="-1" strike="noStrike">
                <a:solidFill>
                  <a:srgbClr val="bd9d69"/>
                </a:solidFill>
                <a:latin typeface="Garamond"/>
              </a:rPr>
              <a:t>Click to edit the title text format</a:t>
            </a:r>
            <a:endParaRPr b="1" lang="en-US" sz="5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74" name="PlaceHolder 18"/>
          <p:cNvSpPr>
            <a:spLocks noGrp="1"/>
          </p:cNvSpPr>
          <p:nvPr>
            <p:ph type="dt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Garamond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19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ctr">
              <a:lnSpc>
                <a:spcPct val="100000"/>
              </a:lnSpc>
            </a:pPr>
            <a:r>
              <a:rPr b="0" lang="en-US" sz="1200" spc="-1" strike="noStrike">
                <a:solidFill>
                  <a:srgbClr val="000000"/>
                </a:solidFill>
                <a:latin typeface="Garamond"/>
              </a:rPr>
              <a:t>&lt;footer&gt;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0"/>
          <p:cNvSpPr>
            <a:spLocks noGrp="1"/>
          </p:cNvSpPr>
          <p:nvPr>
            <p:ph type="sldNum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</a:pPr>
            <a:fld id="{1B93B425-377E-4796-A8AD-E17EB412BB6F}" type="slidenum">
              <a:rPr b="0" lang="en-US" sz="1200" spc="-1" strike="noStrike">
                <a:solidFill>
                  <a:srgbClr val="000000"/>
                </a:solidFill>
                <a:latin typeface="Garamond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jpeg"/><Relationship Id="rId3" Type="http://schemas.openxmlformats.org/officeDocument/2006/relationships/slideLayout" Target="../slideLayouts/slideLayout8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4.png"/><Relationship Id="rId2" Type="http://schemas.openxmlformats.org/officeDocument/2006/relationships/image" Target="../media/image25.jpeg"/><Relationship Id="rId3" Type="http://schemas.openxmlformats.org/officeDocument/2006/relationships/slideLayout" Target="../slideLayouts/slideLayout8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jpeg"/><Relationship Id="rId3" Type="http://schemas.openxmlformats.org/officeDocument/2006/relationships/slideLayout" Target="../slideLayouts/slideLayout8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jpeg"/><Relationship Id="rId3" Type="http://schemas.openxmlformats.org/officeDocument/2006/relationships/slideLayout" Target="../slideLayouts/slideLayout8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image" Target="../media/image31.jpeg"/><Relationship Id="rId3" Type="http://schemas.openxmlformats.org/officeDocument/2006/relationships/image" Target="../media/image32.jpeg"/><Relationship Id="rId4" Type="http://schemas.openxmlformats.org/officeDocument/2006/relationships/slideLayout" Target="../slideLayouts/slideLayout8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33.png"/><Relationship Id="rId2" Type="http://schemas.openxmlformats.org/officeDocument/2006/relationships/image" Target="../media/image34.jpeg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image" Target="../media/image36.jpeg"/><Relationship Id="rId3" Type="http://schemas.openxmlformats.org/officeDocument/2006/relationships/slideLayout" Target="../slideLayouts/slideLayout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jpe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39.png"/><Relationship Id="rId2" Type="http://schemas.openxmlformats.org/officeDocument/2006/relationships/image" Target="../media/image40.jpeg"/><Relationship Id="rId3" Type="http://schemas.openxmlformats.org/officeDocument/2006/relationships/image" Target="../media/image41.jpeg"/><Relationship Id="rId4" Type="http://schemas.openxmlformats.org/officeDocument/2006/relationships/slideLayout" Target="../slideLayouts/slideLayout1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2.png"/><Relationship Id="rId2" Type="http://schemas.openxmlformats.org/officeDocument/2006/relationships/image" Target="../media/image43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4.png"/><Relationship Id="rId2" Type="http://schemas.openxmlformats.org/officeDocument/2006/relationships/image" Target="../media/image45.jpeg"/><Relationship Id="rId3" Type="http://schemas.openxmlformats.org/officeDocument/2006/relationships/image" Target="../media/image46.jpeg"/><Relationship Id="rId4" Type="http://schemas.openxmlformats.org/officeDocument/2006/relationships/image" Target="../media/image47.jpeg"/><Relationship Id="rId5" Type="http://schemas.openxmlformats.org/officeDocument/2006/relationships/slideLayout" Target="../slideLayouts/slideLayout1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8.png"/><Relationship Id="rId2" Type="http://schemas.openxmlformats.org/officeDocument/2006/relationships/image" Target="../media/image49.jpeg"/><Relationship Id="rId3" Type="http://schemas.openxmlformats.org/officeDocument/2006/relationships/image" Target="../media/image50.jpeg"/><Relationship Id="rId4" Type="http://schemas.openxmlformats.org/officeDocument/2006/relationships/image" Target="../media/image51.jpeg"/><Relationship Id="rId5" Type="http://schemas.openxmlformats.org/officeDocument/2006/relationships/image" Target="../media/image52.jpeg"/><Relationship Id="rId6" Type="http://schemas.openxmlformats.org/officeDocument/2006/relationships/image" Target="../media/image53.jpeg"/><Relationship Id="rId7" Type="http://schemas.openxmlformats.org/officeDocument/2006/relationships/image" Target="../media/image54.jpeg"/><Relationship Id="rId8" Type="http://schemas.openxmlformats.org/officeDocument/2006/relationships/slideLayout" Target="../slideLayouts/slideLayout1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55.png"/><Relationship Id="rId2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56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jpe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jpeg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jpeg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jpeg"/><Relationship Id="rId3" Type="http://schemas.openxmlformats.org/officeDocument/2006/relationships/slideLayout" Target="../slideLayouts/slideLayout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image" Target="../media/image21.jpeg"/><Relationship Id="rId3" Type="http://schemas.openxmlformats.org/officeDocument/2006/relationships/slideLayout" Target="../slideLayouts/slideLayout8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68000" y="404640"/>
            <a:ext cx="8218440" cy="1013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en-US" sz="3600" spc="-1" strike="noStrike">
                <a:solidFill>
                  <a:srgbClr val="bd9d69"/>
                </a:solidFill>
                <a:latin typeface="Garamond"/>
              </a:rPr>
              <a:t>Александр Сергеевич Пушкин</a:t>
            </a:r>
            <a:br/>
            <a:r>
              <a:rPr b="1" lang="en-US" sz="3600" spc="-1" strike="noStrike">
                <a:solidFill>
                  <a:srgbClr val="bd9d69"/>
                </a:solidFill>
                <a:latin typeface="Garamond"/>
              </a:rPr>
              <a:t>Поэма «Руслан и Людмила»</a:t>
            </a:r>
            <a:endParaRPr b="1" lang="en-US" sz="3600" spc="-1" strike="noStrike">
              <a:solidFill>
                <a:srgbClr val="bd9d69"/>
              </a:solidFill>
              <a:latin typeface="Garamond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2"/>
          <a:stretch/>
        </p:blipFill>
        <p:spPr>
          <a:xfrm>
            <a:off x="2581200" y="1844640"/>
            <a:ext cx="3745080" cy="4608720"/>
          </a:xfrm>
          <a:prstGeom prst="rect">
            <a:avLst/>
          </a:prstGeom>
          <a:ln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Рогдай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38" name="TextShape 2"/>
          <p:cNvSpPr txBox="1"/>
          <p:nvPr/>
        </p:nvSpPr>
        <p:spPr>
          <a:xfrm>
            <a:off x="4656240" y="1599840"/>
            <a:ext cx="4030560" cy="2166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« воитель смелый, мечом раздвинувший пределы богатых киевских полей..»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39" name="TextShape 3"/>
          <p:cNvSpPr txBox="1"/>
          <p:nvPr/>
        </p:nvSpPr>
        <p:spPr>
          <a:xfrm>
            <a:off x="4656240" y="3925800"/>
            <a:ext cx="4030560" cy="2170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слепая, свирепая, безрассудная воинственность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40" name="" descr=""/>
          <p:cNvPicPr/>
          <p:nvPr/>
        </p:nvPicPr>
        <p:blipFill>
          <a:blip r:embed="rId2"/>
          <a:stretch/>
        </p:blipFill>
        <p:spPr>
          <a:xfrm>
            <a:off x="250920" y="1916280"/>
            <a:ext cx="3628800" cy="367344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after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1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Фарлаф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42" name="TextShape 2"/>
          <p:cNvSpPr txBox="1"/>
          <p:nvPr/>
        </p:nvSpPr>
        <p:spPr>
          <a:xfrm>
            <a:off x="4656240" y="1599840"/>
            <a:ext cx="4030560" cy="2166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1500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«..крикун надменный, в пирах никем не побежденный, но воин скромный средь мечей .»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43" name="TextShape 3"/>
          <p:cNvSpPr txBox="1"/>
          <p:nvPr/>
        </p:nvSpPr>
        <p:spPr>
          <a:xfrm>
            <a:off x="5011200" y="3925800"/>
            <a:ext cx="3675240" cy="2170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трусость,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хвастовство,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обжорство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44" name="" descr=""/>
          <p:cNvPicPr/>
          <p:nvPr/>
        </p:nvPicPr>
        <p:blipFill>
          <a:blip r:embed="rId2"/>
          <a:stretch/>
        </p:blipFill>
        <p:spPr>
          <a:xfrm>
            <a:off x="108000" y="1484280"/>
            <a:ext cx="3959280" cy="403236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after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1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Ратмир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5097600" y="1599840"/>
            <a:ext cx="3589200" cy="2166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 algn="ctr">
              <a:spcBef>
                <a:spcPts val="1500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«полный страстной думы, младой хазарский хан..»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47" name="TextShape 3"/>
          <p:cNvSpPr txBox="1"/>
          <p:nvPr/>
        </p:nvSpPr>
        <p:spPr>
          <a:xfrm>
            <a:off x="5335200" y="4145040"/>
            <a:ext cx="3351240" cy="1085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страстность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48" name="" descr=""/>
          <p:cNvPicPr/>
          <p:nvPr/>
        </p:nvPicPr>
        <p:blipFill>
          <a:blip r:embed="rId2"/>
          <a:stretch/>
        </p:blipFill>
        <p:spPr>
          <a:xfrm>
            <a:off x="250920" y="1700280"/>
            <a:ext cx="3960720" cy="446544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" dur="indefinite" restart="never" nodeType="tmRoot">
          <p:childTnLst>
            <p:seq>
              <p:cTn id="23" dur="indefinite" nodeType="mainSeq"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after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2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Финн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50" name="TextShape 2"/>
          <p:cNvSpPr txBox="1"/>
          <p:nvPr/>
        </p:nvSpPr>
        <p:spPr>
          <a:xfrm>
            <a:off x="4788000" y="1600200"/>
            <a:ext cx="3898800" cy="2170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 algn="ctr">
              <a:spcBef>
                <a:spcPts val="1500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«Старец; ясный вид, спокойный взор, брада седая…»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51" name="TextShape 3"/>
          <p:cNvSpPr txBox="1"/>
          <p:nvPr/>
        </p:nvSpPr>
        <p:spPr>
          <a:xfrm>
            <a:off x="5003280" y="3903480"/>
            <a:ext cx="3816360" cy="2152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мудрость,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способность сильно чувствовать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2"/>
          <a:stretch/>
        </p:blipFill>
        <p:spPr>
          <a:xfrm>
            <a:off x="324000" y="1773360"/>
            <a:ext cx="4319280" cy="396072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after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3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457200" y="274320"/>
            <a:ext cx="8229600" cy="825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Наина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4932360" y="1267920"/>
            <a:ext cx="3889440" cy="2521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 algn="ctr">
              <a:spcBef>
                <a:spcPts val="1500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«Старушка дряхлая, седая, глазами впалыми сверкая, с горбом, с трясучей головой, печальной ветхости картина.»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55" name="" descr=""/>
          <p:cNvPicPr/>
          <p:nvPr/>
        </p:nvPicPr>
        <p:blipFill>
          <a:blip r:embed="rId2"/>
          <a:stretch/>
        </p:blipFill>
        <p:spPr>
          <a:xfrm>
            <a:off x="179280" y="1197000"/>
            <a:ext cx="4319640" cy="431964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56" name="" descr=""/>
          <p:cNvPicPr/>
          <p:nvPr/>
        </p:nvPicPr>
        <p:blipFill>
          <a:blip r:embed="rId3"/>
          <a:stretch/>
        </p:blipFill>
        <p:spPr>
          <a:xfrm>
            <a:off x="4788000" y="4005360"/>
            <a:ext cx="3960720" cy="273672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6" dur="indefinite" restart="never" nodeType="tmRoot">
          <p:childTnLst>
            <p:seq>
              <p:cTn id="37" dur="indefinite" nodeType="mainSeq"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after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4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nodeType="after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48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1476360" y="333000"/>
            <a:ext cx="6840720" cy="934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Песнь </a:t>
            </a: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II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4648320" y="1600200"/>
            <a:ext cx="4038480" cy="449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697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2800" spc="-1" strike="noStrike">
                <a:solidFill>
                  <a:srgbClr val="c64b00"/>
                </a:solidFill>
                <a:latin typeface="Garamond"/>
              </a:rPr>
              <a:t>Людмила в замке колдуна,</a:t>
            </a: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697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2800" spc="-1" strike="noStrike">
                <a:solidFill>
                  <a:srgbClr val="c64b00"/>
                </a:solidFill>
                <a:latin typeface="Garamond"/>
              </a:rPr>
              <a:t>Приобретение волшебного колпака</a:t>
            </a: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697"/>
              </a:spcBef>
              <a:buClr>
                <a:srgbClr val="ff9900"/>
              </a:buClr>
              <a:buFont typeface="Garamond"/>
              <a:buChar char="•"/>
            </a:pP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59" name="" descr=""/>
          <p:cNvPicPr/>
          <p:nvPr/>
        </p:nvPicPr>
        <p:blipFill>
          <a:blip r:embed="rId2"/>
          <a:stretch/>
        </p:blipFill>
        <p:spPr>
          <a:xfrm>
            <a:off x="457200" y="2217600"/>
            <a:ext cx="4038480" cy="326088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457200" y="474480"/>
            <a:ext cx="8229600" cy="62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ru-RU" sz="4000" spc="-1" strike="noStrike">
                <a:solidFill>
                  <a:srgbClr val="bd9d69"/>
                </a:solidFill>
                <a:latin typeface="Garamond"/>
              </a:rPr>
              <a:t>Черномор</a:t>
            </a:r>
            <a:endParaRPr b="1" lang="en-US" sz="40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250920" y="1196640"/>
            <a:ext cx="3378240" cy="5327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«Коварный, злобный, рождённый карлой, с бородою…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В его чудесной бороде таится сила роковая, и, всё на свете презирая, - доколе борода цела, - изменник не страшится зла.»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62" name="" descr=""/>
          <p:cNvPicPr/>
          <p:nvPr/>
        </p:nvPicPr>
        <p:blipFill>
          <a:blip r:embed="rId2"/>
          <a:stretch/>
        </p:blipFill>
        <p:spPr>
          <a:xfrm>
            <a:off x="3780000" y="1268280"/>
            <a:ext cx="4824360" cy="453708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178920" y="188640"/>
            <a:ext cx="6769080" cy="777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Песнь </a:t>
            </a: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III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64" name="TextShape 2"/>
          <p:cNvSpPr txBox="1"/>
          <p:nvPr/>
        </p:nvSpPr>
        <p:spPr>
          <a:xfrm>
            <a:off x="2050560" y="5949720"/>
            <a:ext cx="4543560" cy="538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 algn="ctr">
              <a:spcBef>
                <a:spcPts val="1749"/>
              </a:spcBef>
            </a:pPr>
            <a:r>
              <a:rPr b="1" i="1" lang="en-US" sz="2800" spc="-1" strike="noStrike">
                <a:solidFill>
                  <a:srgbClr val="000066"/>
                </a:solidFill>
                <a:latin typeface="Garamond"/>
              </a:rPr>
              <a:t>Центральный эпизод </a:t>
            </a: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697"/>
              </a:spcBef>
              <a:buClr>
                <a:srgbClr val="ff9900"/>
              </a:buClr>
              <a:buFont typeface="Garamond"/>
              <a:buChar char="•"/>
            </a:pP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65" name="" descr=""/>
          <p:cNvPicPr/>
          <p:nvPr/>
        </p:nvPicPr>
        <p:blipFill>
          <a:blip r:embed="rId2"/>
          <a:stretch/>
        </p:blipFill>
        <p:spPr>
          <a:xfrm>
            <a:off x="1619280" y="1268280"/>
            <a:ext cx="5977080" cy="460872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Песнь </a:t>
            </a: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IV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67" name="TextShape 2"/>
          <p:cNvSpPr txBox="1"/>
          <p:nvPr/>
        </p:nvSpPr>
        <p:spPr>
          <a:xfrm>
            <a:off x="324000" y="5805360"/>
            <a:ext cx="4038480" cy="611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ru-RU" sz="2400" spc="-1" strike="noStrike">
                <a:solidFill>
                  <a:srgbClr val="000066"/>
                </a:solidFill>
                <a:latin typeface="Garamond"/>
              </a:rPr>
              <a:t>Ратмир - рыбарь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168" name="TextShape 3"/>
          <p:cNvSpPr txBox="1"/>
          <p:nvPr/>
        </p:nvSpPr>
        <p:spPr>
          <a:xfrm>
            <a:off x="4932360" y="5444640"/>
            <a:ext cx="4038480" cy="682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ru-RU" sz="2400" spc="-1" strike="noStrike">
                <a:solidFill>
                  <a:srgbClr val="000066"/>
                </a:solidFill>
                <a:latin typeface="Garamond"/>
              </a:rPr>
              <a:t>Черномор - оборотень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69" name="" descr=""/>
          <p:cNvPicPr/>
          <p:nvPr/>
        </p:nvPicPr>
        <p:blipFill>
          <a:blip r:embed="rId2"/>
          <a:stretch/>
        </p:blipFill>
        <p:spPr>
          <a:xfrm>
            <a:off x="250920" y="1600200"/>
            <a:ext cx="4249800" cy="38448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70" name="" descr=""/>
          <p:cNvPicPr/>
          <p:nvPr/>
        </p:nvPicPr>
        <p:blipFill>
          <a:blip r:embed="rId3"/>
          <a:stretch/>
        </p:blipFill>
        <p:spPr>
          <a:xfrm>
            <a:off x="4716360" y="1484280"/>
            <a:ext cx="4176720" cy="367344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extShape 1"/>
          <p:cNvSpPr txBox="1"/>
          <p:nvPr/>
        </p:nvSpPr>
        <p:spPr>
          <a:xfrm>
            <a:off x="457200" y="274320"/>
            <a:ext cx="8229600" cy="950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Песнь </a:t>
            </a: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V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72" name="TextShape 2"/>
          <p:cNvSpPr txBox="1"/>
          <p:nvPr/>
        </p:nvSpPr>
        <p:spPr>
          <a:xfrm>
            <a:off x="468360" y="5949720"/>
            <a:ext cx="8229600" cy="609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697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ru-RU" sz="2800" spc="-1" strike="noStrike">
                <a:solidFill>
                  <a:srgbClr val="000066"/>
                </a:solidFill>
                <a:latin typeface="Garamond"/>
              </a:rPr>
              <a:t>Бой Руслана с Черномором</a:t>
            </a: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73" name="" descr=""/>
          <p:cNvPicPr/>
          <p:nvPr/>
        </p:nvPicPr>
        <p:blipFill>
          <a:blip r:embed="rId2"/>
          <a:stretch/>
        </p:blipFill>
        <p:spPr>
          <a:xfrm>
            <a:off x="1403280" y="1268280"/>
            <a:ext cx="5616720" cy="4608720"/>
          </a:xfrm>
          <a:prstGeom prst="rect">
            <a:avLst/>
          </a:prstGeom>
          <a:ln w="4428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57200" y="411120"/>
            <a:ext cx="8229600" cy="62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en-US" sz="4000" spc="-1" strike="noStrike">
                <a:solidFill>
                  <a:srgbClr val="bd9d69"/>
                </a:solidFill>
                <a:latin typeface="Garamond"/>
              </a:rPr>
              <a:t>Создатель поэмы-сказки</a:t>
            </a:r>
            <a:endParaRPr b="1" lang="en-US" sz="40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5105520" y="3213000"/>
            <a:ext cx="3859200" cy="2952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697"/>
              </a:spcBef>
              <a:buClr>
                <a:srgbClr val="ff9900"/>
              </a:buClr>
              <a:buFont typeface="Garamond"/>
              <a:buChar char="•"/>
            </a:pPr>
            <a:r>
              <a:rPr b="0" i="1" lang="en-US" sz="2800" spc="-1" strike="noStrike">
                <a:solidFill>
                  <a:srgbClr val="bd9d69"/>
                </a:solidFill>
                <a:latin typeface="Garamond"/>
              </a:rPr>
              <a:t>Александру Пушкину было 20 лет, когда он окончил свою поэму «Руслан и Людмила».</a:t>
            </a: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2"/>
          <a:stretch/>
        </p:blipFill>
        <p:spPr>
          <a:xfrm>
            <a:off x="684360" y="1197000"/>
            <a:ext cx="4176720" cy="482436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7200" spc="-1" strike="noStrike">
                <a:solidFill>
                  <a:srgbClr val="000066"/>
                </a:solidFill>
                <a:latin typeface="Bernard MT Condensed"/>
              </a:rPr>
              <a:t>Песнь </a:t>
            </a: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VI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75" name="TextShape 2"/>
          <p:cNvSpPr txBox="1"/>
          <p:nvPr/>
        </p:nvSpPr>
        <p:spPr>
          <a:xfrm>
            <a:off x="4859280" y="5490720"/>
            <a:ext cx="4038480" cy="1251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en-US" sz="2400" spc="-1" strike="noStrike">
                <a:solidFill>
                  <a:srgbClr val="000066"/>
                </a:solidFill>
                <a:latin typeface="Garamond"/>
              </a:rPr>
              <a:t>Чудесное оживление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1" i="1" lang="en-US" sz="2400" spc="-1" strike="noStrike">
                <a:solidFill>
                  <a:srgbClr val="000066"/>
                </a:solidFill>
                <a:latin typeface="Garamond"/>
              </a:rPr>
              <a:t>Счастливый конец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76" name="" descr=""/>
          <p:cNvPicPr/>
          <p:nvPr/>
        </p:nvPicPr>
        <p:blipFill>
          <a:blip r:embed="rId2"/>
          <a:stretch/>
        </p:blipFill>
        <p:spPr>
          <a:xfrm>
            <a:off x="539640" y="1268280"/>
            <a:ext cx="3168720" cy="24480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77" name="" descr=""/>
          <p:cNvPicPr/>
          <p:nvPr/>
        </p:nvPicPr>
        <p:blipFill>
          <a:blip r:embed="rId3"/>
          <a:stretch/>
        </p:blipFill>
        <p:spPr>
          <a:xfrm>
            <a:off x="5076720" y="1600200"/>
            <a:ext cx="3743280" cy="276552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78" name="" descr=""/>
          <p:cNvPicPr/>
          <p:nvPr/>
        </p:nvPicPr>
        <p:blipFill>
          <a:blip r:embed="rId4"/>
          <a:stretch/>
        </p:blipFill>
        <p:spPr>
          <a:xfrm>
            <a:off x="755640" y="3429000"/>
            <a:ext cx="4175280" cy="280836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" descr=""/>
          <p:cNvPicPr/>
          <p:nvPr/>
        </p:nvPicPr>
        <p:blipFill>
          <a:blip r:embed="rId2"/>
          <a:stretch/>
        </p:blipFill>
        <p:spPr>
          <a:xfrm>
            <a:off x="395280" y="189000"/>
            <a:ext cx="3281400" cy="24048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80" name="" descr=""/>
          <p:cNvPicPr/>
          <p:nvPr/>
        </p:nvPicPr>
        <p:blipFill>
          <a:blip r:embed="rId3"/>
          <a:stretch/>
        </p:blipFill>
        <p:spPr>
          <a:xfrm>
            <a:off x="3276720" y="333360"/>
            <a:ext cx="3456000" cy="22320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81" name="" descr=""/>
          <p:cNvPicPr/>
          <p:nvPr/>
        </p:nvPicPr>
        <p:blipFill>
          <a:blip r:embed="rId4"/>
          <a:stretch/>
        </p:blipFill>
        <p:spPr>
          <a:xfrm>
            <a:off x="5580000" y="1700280"/>
            <a:ext cx="3313080" cy="233352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82" name="" descr=""/>
          <p:cNvPicPr/>
          <p:nvPr/>
        </p:nvPicPr>
        <p:blipFill>
          <a:blip r:embed="rId5"/>
          <a:stretch/>
        </p:blipFill>
        <p:spPr>
          <a:xfrm>
            <a:off x="1835280" y="4005360"/>
            <a:ext cx="3195360" cy="25128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83" name="" descr=""/>
          <p:cNvPicPr/>
          <p:nvPr/>
        </p:nvPicPr>
        <p:blipFill>
          <a:blip r:embed="rId6"/>
          <a:stretch/>
        </p:blipFill>
        <p:spPr>
          <a:xfrm>
            <a:off x="4932360" y="4221000"/>
            <a:ext cx="3124080" cy="244008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  <p:pic>
        <p:nvPicPr>
          <p:cNvPr id="184" name="" descr=""/>
          <p:cNvPicPr/>
          <p:nvPr/>
        </p:nvPicPr>
        <p:blipFill>
          <a:blip r:embed="rId7"/>
          <a:stretch/>
        </p:blipFill>
        <p:spPr>
          <a:xfrm>
            <a:off x="250920" y="2276640"/>
            <a:ext cx="2941560" cy="22446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en-US" sz="4400" spc="-1" strike="noStrike">
                <a:solidFill>
                  <a:srgbClr val="bd9d69"/>
                </a:solidFill>
                <a:latin typeface="Garamond"/>
              </a:rPr>
              <a:t>Итоги урока</a:t>
            </a:r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86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3200" spc="-1" strike="noStrike">
                <a:solidFill>
                  <a:srgbClr val="660033"/>
                </a:solidFill>
                <a:latin typeface="Garamond"/>
              </a:rPr>
              <a:t>Я узнал, что…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3200" spc="-1" strike="noStrike">
                <a:solidFill>
                  <a:srgbClr val="660033"/>
                </a:solidFill>
                <a:latin typeface="Garamond"/>
              </a:rPr>
              <a:t>Я понял, что…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3200" spc="-1" strike="noStrike">
                <a:solidFill>
                  <a:srgbClr val="660033"/>
                </a:solidFill>
                <a:latin typeface="Garamond"/>
              </a:rPr>
              <a:t>Мне было интересно…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3200" spc="-1" strike="noStrike">
                <a:solidFill>
                  <a:srgbClr val="660033"/>
                </a:solidFill>
                <a:latin typeface="Garamond"/>
              </a:rPr>
              <a:t>Мне было трудно…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3200" spc="-1" strike="noStrike">
                <a:solidFill>
                  <a:srgbClr val="660033"/>
                </a:solidFill>
                <a:latin typeface="Garamond"/>
              </a:rPr>
              <a:t>Мне понравилось, что…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799"/>
              </a:spcBef>
              <a:buClr>
                <a:srgbClr val="ff9900"/>
              </a:buClr>
              <a:buFont typeface="Garamond"/>
              <a:buChar char="•"/>
            </a:pPr>
            <a:r>
              <a:rPr b="1" lang="en-US" sz="3200" spc="-1" strike="noStrike">
                <a:solidFill>
                  <a:srgbClr val="660033"/>
                </a:solidFill>
                <a:latin typeface="Garamond"/>
              </a:rPr>
              <a:t>Мне не понравилось, что…</a:t>
            </a:r>
            <a:endParaRPr b="0" lang="en-US" sz="32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en-US" sz="4400" spc="-1" strike="noStrike">
                <a:solidFill>
                  <a:srgbClr val="bd9d69"/>
                </a:solidFill>
                <a:latin typeface="Garamond"/>
              </a:rPr>
              <a:t>Домашнее задание</a:t>
            </a:r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88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998"/>
              </a:spcBef>
              <a:buClr>
                <a:srgbClr val="ff9900"/>
              </a:buClr>
              <a:buFont typeface="Garamond"/>
              <a:buChar char="•"/>
            </a:pPr>
            <a:r>
              <a:rPr b="0" lang="en-US" sz="4000" spc="-1" strike="noStrike">
                <a:solidFill>
                  <a:srgbClr val="000000"/>
                </a:solidFill>
                <a:latin typeface="Garamond"/>
              </a:rPr>
              <a:t>Подготовить сообщение (можно с презентацией) о М. Ю. Лермонтове.</a:t>
            </a:r>
            <a:endParaRPr b="0" lang="en-US" sz="40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998"/>
              </a:spcBef>
              <a:buClr>
                <a:srgbClr val="ff9900"/>
              </a:buClr>
              <a:buFont typeface="Garamond"/>
              <a:buChar char="•"/>
            </a:pPr>
            <a:r>
              <a:rPr b="0" lang="en-US" sz="4000" spc="-1" strike="noStrike">
                <a:solidFill>
                  <a:srgbClr val="000000"/>
                </a:solidFill>
                <a:latin typeface="Garamond"/>
              </a:rPr>
              <a:t>Стихотворение «Бородино» выучить наизусть. </a:t>
            </a:r>
            <a:endParaRPr b="0" lang="en-US" sz="40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en-US" sz="4400" spc="-1" strike="noStrike">
                <a:solidFill>
                  <a:srgbClr val="bd9d69"/>
                </a:solidFill>
                <a:latin typeface="Garamond"/>
              </a:rPr>
              <a:t>Царскосельский лицей</a:t>
            </a:r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pic>
        <p:nvPicPr>
          <p:cNvPr id="119" name="" descr=""/>
          <p:cNvPicPr/>
          <p:nvPr/>
        </p:nvPicPr>
        <p:blipFill>
          <a:blip r:embed="rId2"/>
          <a:stretch/>
        </p:blipFill>
        <p:spPr>
          <a:xfrm>
            <a:off x="523800" y="1916280"/>
            <a:ext cx="5214960" cy="4176720"/>
          </a:xfrm>
          <a:prstGeom prst="rect">
            <a:avLst/>
          </a:prstGeom>
          <a:ln>
            <a:noFill/>
          </a:ln>
        </p:spPr>
      </p:pic>
      <p:sp>
        <p:nvSpPr>
          <p:cNvPr id="120" name="TextShape 2"/>
          <p:cNvSpPr txBox="1"/>
          <p:nvPr/>
        </p:nvSpPr>
        <p:spPr>
          <a:xfrm>
            <a:off x="6060960" y="1630440"/>
            <a:ext cx="2486160" cy="4462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83000"/>
          </a:bodyPr>
          <a:p>
            <a:pPr marL="342720" indent="-342720" algn="just">
              <a:spcBef>
                <a:spcPts val="598"/>
              </a:spcBef>
            </a:pPr>
            <a:r>
              <a:rPr b="0" i="1" lang="en-US" sz="2400" spc="-1" strike="noStrike">
                <a:solidFill>
                  <a:srgbClr val="bd9d69"/>
                </a:solidFill>
                <a:latin typeface="Garamond"/>
              </a:rPr>
              <a:t>Он начал поэму в Царскосельском лицее и продолжал «среди… рассеянной жизни в Петербурге».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 algn="just">
              <a:spcBef>
                <a:spcPts val="598"/>
              </a:spcBef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r>
              <a:rPr b="0" i="1" lang="en-US" sz="2400" spc="-1" strike="noStrike">
                <a:solidFill>
                  <a:srgbClr val="bd9d69"/>
                </a:solidFill>
                <a:latin typeface="Garamond"/>
              </a:rPr>
              <a:t>Поэма имела успех необыкновенный.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395280" y="404280"/>
            <a:ext cx="8291520" cy="863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0" lang="en-US" sz="2800" spc="-1" strike="noStrike">
                <a:solidFill>
                  <a:srgbClr val="bd9d69"/>
                </a:solidFill>
                <a:latin typeface="Garamond"/>
              </a:rPr>
              <a:t>Титульный лист поэмы «Руслан и Людмила»</a:t>
            </a:r>
            <a:br/>
            <a:r>
              <a:rPr b="1" lang="en-US" sz="4000" spc="-1" strike="noStrike">
                <a:solidFill>
                  <a:srgbClr val="bd9d69"/>
                </a:solidFill>
                <a:latin typeface="Garamond"/>
              </a:rPr>
              <a:t> </a:t>
            </a:r>
            <a:endParaRPr b="1" lang="en-US" sz="4000" spc="-1" strike="noStrike">
              <a:solidFill>
                <a:srgbClr val="bd9d69"/>
              </a:solidFill>
              <a:latin typeface="Garamond"/>
            </a:endParaRPr>
          </a:p>
        </p:txBody>
      </p:sp>
      <p:pic>
        <p:nvPicPr>
          <p:cNvPr id="122" name="" descr=""/>
          <p:cNvPicPr/>
          <p:nvPr/>
        </p:nvPicPr>
        <p:blipFill>
          <a:blip r:embed="rId2"/>
          <a:stretch/>
        </p:blipFill>
        <p:spPr>
          <a:xfrm>
            <a:off x="611280" y="1484280"/>
            <a:ext cx="3671640" cy="5111640"/>
          </a:xfrm>
          <a:prstGeom prst="rect">
            <a:avLst/>
          </a:prstGeom>
          <a:ln>
            <a:noFill/>
          </a:ln>
        </p:spPr>
      </p:pic>
      <p:pic>
        <p:nvPicPr>
          <p:cNvPr id="123" name="" descr=""/>
          <p:cNvPicPr/>
          <p:nvPr/>
        </p:nvPicPr>
        <p:blipFill>
          <a:blip r:embed="rId3"/>
          <a:stretch/>
        </p:blipFill>
        <p:spPr>
          <a:xfrm>
            <a:off x="5003640" y="1628640"/>
            <a:ext cx="3311640" cy="51134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1" lang="en-US" sz="4400" spc="-1" strike="noStrike">
                <a:solidFill>
                  <a:srgbClr val="bd9d69"/>
                </a:solidFill>
                <a:latin typeface="Garamond"/>
              </a:rPr>
              <a:t>У лукоморья (Пролог)</a:t>
            </a:r>
            <a:endParaRPr b="1" lang="en-US" sz="44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899640" y="4653000"/>
            <a:ext cx="7386840" cy="1884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/>
          </a:bodyPr>
          <a:p>
            <a:pPr marL="342720" indent="-342720" algn="just">
              <a:spcBef>
                <a:spcPts val="1749"/>
              </a:spcBef>
            </a:pPr>
            <a:r>
              <a:rPr b="1" i="1" lang="en-US" sz="2800" spc="-1" strike="noStrike" u="sng">
                <a:solidFill>
                  <a:srgbClr val="c64b00"/>
                </a:solidFill>
                <a:uFillTx/>
                <a:latin typeface="Garamond"/>
              </a:rPr>
              <a:t>Лукоморье</a:t>
            </a:r>
            <a:r>
              <a:rPr b="1" i="1" lang="en-US" sz="2800" spc="-1" strike="noStrike">
                <a:solidFill>
                  <a:srgbClr val="c64b00"/>
                </a:solidFill>
                <a:latin typeface="Garamond"/>
              </a:rPr>
              <a:t> – исконно русское – от словосочетания «лука моря», излука («изгиб»); лука («извилина», «поворот»).</a:t>
            </a: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697"/>
              </a:spcBef>
              <a:buClr>
                <a:srgbClr val="ff9900"/>
              </a:buClr>
              <a:buFont typeface="Garamond"/>
              <a:buChar char="•"/>
            </a:pPr>
            <a:endParaRPr b="0" lang="en-US" sz="28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26" name="" descr=""/>
          <p:cNvPicPr/>
          <p:nvPr/>
        </p:nvPicPr>
        <p:blipFill>
          <a:blip r:embed="rId2"/>
          <a:stretch/>
        </p:blipFill>
        <p:spPr>
          <a:xfrm>
            <a:off x="1042920" y="1484280"/>
            <a:ext cx="5761080" cy="3024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ru-RU" sz="6600" spc="-1" strike="noStrike">
                <a:solidFill>
                  <a:srgbClr val="000066"/>
                </a:solidFill>
                <a:latin typeface="Bernard MT Condensed"/>
              </a:rPr>
              <a:t>Песнь </a:t>
            </a:r>
            <a:r>
              <a:rPr b="0" i="1" lang="en-US" sz="6600" spc="-1" strike="noStrike">
                <a:solidFill>
                  <a:srgbClr val="000066"/>
                </a:solidFill>
                <a:latin typeface="Bernard MT Condensed"/>
              </a:rPr>
              <a:t>I</a:t>
            </a:r>
            <a:endParaRPr b="1" lang="en-US" sz="6600" spc="-1" strike="noStrike">
              <a:solidFill>
                <a:srgbClr val="bd9d69"/>
              </a:solidFill>
              <a:latin typeface="Garamond"/>
            </a:endParaRPr>
          </a:p>
        </p:txBody>
      </p:sp>
      <p:pic>
        <p:nvPicPr>
          <p:cNvPr id="128" name="" descr=""/>
          <p:cNvPicPr/>
          <p:nvPr/>
        </p:nvPicPr>
        <p:blipFill>
          <a:blip r:embed="rId2"/>
          <a:stretch/>
        </p:blipFill>
        <p:spPr>
          <a:xfrm>
            <a:off x="2333520" y="2117880"/>
            <a:ext cx="4476960" cy="345888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/>
            <a:r>
              <a:rPr b="0" lang="ru-RU" sz="4000" spc="-1" strike="noStrike">
                <a:solidFill>
                  <a:srgbClr val="bd9d69"/>
                </a:solidFill>
                <a:latin typeface="Garamond"/>
              </a:rPr>
              <a:t>Пир у князя Владимира</a:t>
            </a:r>
            <a:br/>
            <a:r>
              <a:rPr b="0" lang="ru-RU" sz="1600" spc="-1" strike="noStrike">
                <a:solidFill>
                  <a:srgbClr val="bd9d69"/>
                </a:solidFill>
                <a:latin typeface="Garamond"/>
              </a:rPr>
              <a:t>Репродукция картины И. Карзина</a:t>
            </a:r>
            <a:r>
              <a:rPr b="1" lang="ru-RU" sz="4000" spc="-1" strike="noStrike">
                <a:solidFill>
                  <a:srgbClr val="bd9d69"/>
                </a:solidFill>
                <a:latin typeface="Garamond"/>
              </a:rPr>
              <a:t> </a:t>
            </a:r>
            <a:endParaRPr b="1" lang="en-US" sz="4000" spc="-1" strike="noStrike">
              <a:solidFill>
                <a:srgbClr val="bd9d69"/>
              </a:solidFill>
              <a:latin typeface="Garamond"/>
            </a:endParaRPr>
          </a:p>
        </p:txBody>
      </p:sp>
      <p:pic>
        <p:nvPicPr>
          <p:cNvPr id="130" name="" descr=""/>
          <p:cNvPicPr/>
          <p:nvPr/>
        </p:nvPicPr>
        <p:blipFill>
          <a:blip r:embed="rId2"/>
          <a:stretch/>
        </p:blipFill>
        <p:spPr>
          <a:xfrm>
            <a:off x="324000" y="1557360"/>
            <a:ext cx="7127640" cy="4967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Руслан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4559400" y="3919680"/>
            <a:ext cx="3813120" cy="2146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97000"/>
          </a:bodyPr>
          <a:p>
            <a:pPr marL="342720" indent="-342720">
              <a:spcBef>
                <a:spcPts val="598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- мужество,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- честность,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-  прямодушие,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-  верность в любви и слове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•"/>
            </a:pP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33" name="" descr=""/>
          <p:cNvPicPr/>
          <p:nvPr/>
        </p:nvPicPr>
        <p:blipFill>
          <a:blip r:embed="rId2"/>
          <a:stretch/>
        </p:blipFill>
        <p:spPr>
          <a:xfrm>
            <a:off x="457200" y="1841400"/>
            <a:ext cx="4030560" cy="360360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 anchor="ctr" anchorCtr="1">
            <a:noAutofit/>
          </a:bodyPr>
          <a:p>
            <a:pPr algn="ctr">
              <a:lnSpc>
                <a:spcPct val="100000"/>
              </a:lnSpc>
            </a:pPr>
            <a:r>
              <a:rPr b="0" i="1" lang="en-US" sz="7200" spc="-1" strike="noStrike">
                <a:solidFill>
                  <a:srgbClr val="000066"/>
                </a:solidFill>
                <a:latin typeface="Bernard MT Condensed"/>
              </a:rPr>
              <a:t>Людмила</a:t>
            </a:r>
            <a:endParaRPr b="1" lang="en-US" sz="7200" spc="-1" strike="noStrike">
              <a:solidFill>
                <a:srgbClr val="bd9d69"/>
              </a:solidFill>
              <a:latin typeface="Garamond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4656240" y="3925800"/>
            <a:ext cx="4030560" cy="2170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6800" bIns="46800">
            <a:normAutofit fontScale="94000"/>
          </a:bodyPr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земная,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жизнерадостная,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чувствительная,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немного ветреная,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  <a:p>
            <a:pPr marL="342720" indent="-342720">
              <a:spcBef>
                <a:spcPts val="598"/>
              </a:spcBef>
              <a:buClr>
                <a:srgbClr val="ff9900"/>
              </a:buClr>
              <a:buFont typeface="Garamond"/>
              <a:buChar char="-"/>
            </a:pPr>
            <a:r>
              <a:rPr b="1" i="1" lang="en-US" sz="2400" spc="-1" strike="noStrike">
                <a:solidFill>
                  <a:srgbClr val="000099"/>
                </a:solidFill>
                <a:latin typeface="Garamond"/>
              </a:rPr>
              <a:t>шаловливая</a:t>
            </a:r>
            <a:endParaRPr b="0" lang="en-US" sz="2400" spc="-1" strike="noStrike">
              <a:solidFill>
                <a:srgbClr val="000000"/>
              </a:solidFill>
              <a:latin typeface="Garamond"/>
            </a:endParaRPr>
          </a:p>
        </p:txBody>
      </p:sp>
      <p:pic>
        <p:nvPicPr>
          <p:cNvPr id="136" name="" descr=""/>
          <p:cNvPicPr/>
          <p:nvPr/>
        </p:nvPicPr>
        <p:blipFill>
          <a:blip r:embed="rId2"/>
          <a:stretch/>
        </p:blipFill>
        <p:spPr>
          <a:xfrm>
            <a:off x="179280" y="1700280"/>
            <a:ext cx="3816360" cy="3960720"/>
          </a:xfrm>
          <a:prstGeom prst="rect">
            <a:avLst/>
          </a:prstGeom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 additive="repl">
                                        <p:cTn id="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Application>LibreOffice/6.2.5.2$Linux_X86_64 LibreOffice_project/1ec314fa52f458adc18c4f025c545a4e8b22c159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2009-01-16T15:51:35Z</dcterms:created>
  <dc:creator>administrator</dc:creator>
  <dc:description/>
  <dc:language>en-US</dc:language>
  <cp:lastModifiedBy>Svetlana</cp:lastModifiedBy>
  <dcterms:modified xsi:type="dcterms:W3CDTF">2018-11-22T16:05:39Z</dcterms:modified>
  <cp:revision>12</cp:revision>
  <dc:subject/>
  <dc:title>Слайд 1</dc:title>
</cp:coreProperties>
</file>