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45" autoAdjust="0"/>
    <p:restoredTop sz="86400" autoAdjust="0"/>
  </p:normalViewPr>
  <p:slideViewPr>
    <p:cSldViewPr snapToGrid="0" snapToObjects="1">
      <p:cViewPr varScale="1">
        <p:scale>
          <a:sx n="95" d="100"/>
          <a:sy n="95" d="100"/>
        </p:scale>
        <p:origin x="-94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8F47C83-0AA2-DC4C-BA1E-AC078C75909B}" type="datetimeFigureOut">
              <a:rPr lang="ru-RU" smtClean="0"/>
              <a:t>31.01.19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EBA196FC-7D15-8F4F-86F1-A97818598E38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FF"/>
                </a:solidFill>
              </a:rPr>
              <a:t>Партии и партийные системы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"/>
                <a:cs typeface="Times"/>
              </a:rPr>
              <a:t>Политический </a:t>
            </a:r>
            <a:r>
              <a:rPr lang="ru-RU" sz="4000" dirty="0" err="1" smtClean="0">
                <a:solidFill>
                  <a:srgbClr val="FF0000"/>
                </a:solidFill>
                <a:latin typeface="Times"/>
                <a:cs typeface="Times"/>
              </a:rPr>
              <a:t>батл</a:t>
            </a:r>
            <a:endParaRPr lang="ru-RU" sz="4000" dirty="0">
              <a:solidFill>
                <a:srgbClr val="FF0000"/>
              </a:solidFill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631188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партии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Партии- общественные политические организации, ставящие перед собой целью завоевание и удержание власти.</a:t>
            </a:r>
          </a:p>
          <a:p>
            <a:endParaRPr lang="ru-RU" dirty="0"/>
          </a:p>
          <a:p>
            <a:r>
              <a:rPr lang="ru-RU" dirty="0" smtClean="0"/>
              <a:t>Общественные движения- организации граждан, ставящие перед собой цель оказание влияния на власть</a:t>
            </a:r>
          </a:p>
          <a:p>
            <a:r>
              <a:rPr lang="ru-RU" dirty="0" smtClean="0"/>
              <a:t>Часто общественные организации превращаются в партии. Общественные экологические движения в европейских странах превращаются в партии «зеленых»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98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партий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"/>
                <a:cs typeface="Times"/>
              </a:rPr>
              <a:t>1) программа и устав</a:t>
            </a:r>
          </a:p>
          <a:p>
            <a:r>
              <a:rPr lang="ru-RU" sz="2400" dirty="0" smtClean="0">
                <a:latin typeface="Times"/>
                <a:cs typeface="Times"/>
              </a:rPr>
              <a:t>2) организация с системой региональных представительств</a:t>
            </a:r>
          </a:p>
          <a:p>
            <a:r>
              <a:rPr lang="ru-RU" sz="2400" dirty="0" smtClean="0">
                <a:latin typeface="Times"/>
                <a:cs typeface="Times"/>
              </a:rPr>
              <a:t>3) группа поддержки-электорат, группа, интересы которой защищает и представляет  партия</a:t>
            </a:r>
          </a:p>
          <a:p>
            <a:r>
              <a:rPr lang="ru-RU" sz="2400" dirty="0" smtClean="0">
                <a:latin typeface="Times"/>
                <a:cs typeface="Times"/>
              </a:rPr>
              <a:t>4) культурные символы (флаг, герб, гимн, имидж руководителя). </a:t>
            </a:r>
            <a:endParaRPr lang="ru-RU" sz="2400" dirty="0"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114124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партий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 ИДЕОЛОГИИ</a:t>
            </a:r>
          </a:p>
          <a:p>
            <a:r>
              <a:rPr lang="ru-RU" dirty="0" smtClean="0"/>
              <a:t>- коммунистические</a:t>
            </a:r>
          </a:p>
          <a:p>
            <a:r>
              <a:rPr lang="ru-RU" dirty="0" smtClean="0"/>
              <a:t>-либеральные (неолиберальные)</a:t>
            </a:r>
          </a:p>
          <a:p>
            <a:r>
              <a:rPr lang="ru-RU" dirty="0" smtClean="0"/>
              <a:t>- консервативные</a:t>
            </a:r>
          </a:p>
          <a:p>
            <a:r>
              <a:rPr lang="ru-RU" dirty="0" smtClean="0"/>
              <a:t>- экологические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3987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Партийные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Совокупность разных видов партий в парламентах. По соотношению наиболее влиятельных партий в парламентах выделяются: </a:t>
            </a:r>
          </a:p>
          <a:p>
            <a:r>
              <a:rPr lang="ru-RU" dirty="0" smtClean="0"/>
              <a:t>- двухпартийные системы</a:t>
            </a:r>
          </a:p>
          <a:p>
            <a:r>
              <a:rPr lang="ru-RU" dirty="0" smtClean="0"/>
              <a:t>-многопартийные системы</a:t>
            </a:r>
          </a:p>
          <a:p>
            <a:r>
              <a:rPr lang="ru-RU" smtClean="0"/>
              <a:t>- 2,5 </a:t>
            </a:r>
            <a:r>
              <a:rPr lang="ru-RU" dirty="0" smtClean="0"/>
              <a:t>партийные системы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8078498"/>
      </p:ext>
    </p:extLst>
  </p:cSld>
  <p:clrMapOvr>
    <a:masterClrMapping/>
  </p:clrMapOvr>
</p:sld>
</file>

<file path=ppt/theme/theme1.xml><?xml version="1.0" encoding="utf-8"?>
<a:theme xmlns:a="http://schemas.openxmlformats.org/drawingml/2006/main" name="Городской поп">
  <a:themeElements>
    <a:clrScheme name="Городской поп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Городской по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Городской поп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Городская музыка.thmx</Template>
  <TotalTime>13</TotalTime>
  <Words>143</Words>
  <Application>Microsoft Macintosh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Городской поп</vt:lpstr>
      <vt:lpstr>Партии и партийные системы</vt:lpstr>
      <vt:lpstr>Понятие партии</vt:lpstr>
      <vt:lpstr>Признаки партий</vt:lpstr>
      <vt:lpstr>Виды партий</vt:lpstr>
      <vt:lpstr>Партийные системы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Партии и партийные системы</dc:title>
  <dc:creator>Игорь Волосков</dc:creator>
  <cp:lastModifiedBy>Игорь Волосков</cp:lastModifiedBy>
  <cp:revision>2</cp:revision>
  <dcterms:created xsi:type="dcterms:W3CDTF">2019-01-31T18:37:31Z</dcterms:created>
  <dcterms:modified xsi:type="dcterms:W3CDTF">2019-01-31T18:50:43Z</dcterms:modified>
</cp:coreProperties>
</file>