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58" r:id="rId5"/>
    <p:sldId id="259" r:id="rId6"/>
    <p:sldId id="266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CBDF-92B7-4403-827C-0514479FD7A1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1DD2-7CA7-44D2-B50A-768D6379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14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CBDF-92B7-4403-827C-0514479FD7A1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1DD2-7CA7-44D2-B50A-768D6379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6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CBDF-92B7-4403-827C-0514479FD7A1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1DD2-7CA7-44D2-B50A-768D6379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57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CBDF-92B7-4403-827C-0514479FD7A1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1DD2-7CA7-44D2-B50A-768D6379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0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CBDF-92B7-4403-827C-0514479FD7A1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1DD2-7CA7-44D2-B50A-768D6379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6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CBDF-92B7-4403-827C-0514479FD7A1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1DD2-7CA7-44D2-B50A-768D6379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1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CBDF-92B7-4403-827C-0514479FD7A1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1DD2-7CA7-44D2-B50A-768D6379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4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CBDF-92B7-4403-827C-0514479FD7A1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1DD2-7CA7-44D2-B50A-768D6379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86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CBDF-92B7-4403-827C-0514479FD7A1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1DD2-7CA7-44D2-B50A-768D6379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65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CBDF-92B7-4403-827C-0514479FD7A1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1DD2-7CA7-44D2-B50A-768D6379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3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CBDF-92B7-4403-827C-0514479FD7A1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1DD2-7CA7-44D2-B50A-768D6379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51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BCBDF-92B7-4403-827C-0514479FD7A1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01DD2-7CA7-44D2-B50A-768D6379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5802" r="4117" b="4943"/>
          <a:stretch/>
        </p:blipFill>
        <p:spPr>
          <a:xfrm>
            <a:off x="0" y="-1"/>
            <a:ext cx="9144000" cy="69655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3116"/>
            <a:ext cx="7772400" cy="2387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Articles with professions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Form 7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Unit 7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Lesson 1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0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3035" y="1183341"/>
            <a:ext cx="8108577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«+» Положительные стороны/моменты урока</a:t>
            </a:r>
          </a:p>
          <a:p>
            <a:endParaRPr lang="ru-RU" sz="4400" dirty="0" smtClean="0"/>
          </a:p>
          <a:p>
            <a:r>
              <a:rPr lang="ru-RU" sz="4400" dirty="0" smtClean="0"/>
              <a:t>«-» отрицательные </a:t>
            </a:r>
          </a:p>
          <a:p>
            <a:endParaRPr lang="ru-RU" sz="4400" dirty="0" smtClean="0"/>
          </a:p>
          <a:p>
            <a:r>
              <a:rPr lang="ru-RU" sz="4400" dirty="0" smtClean="0"/>
              <a:t>«Интересно»- что заинтересовало на уроке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586753" y="255494"/>
            <a:ext cx="5620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Заполни карточку «ПМИ»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639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285707"/>
              </p:ext>
            </p:extLst>
          </p:nvPr>
        </p:nvGraphicFramePr>
        <p:xfrm>
          <a:off x="1210235" y="833719"/>
          <a:ext cx="6965576" cy="4273571"/>
        </p:xfrm>
        <a:graphic>
          <a:graphicData uri="http://schemas.openxmlformats.org/drawingml/2006/table">
            <a:tbl>
              <a:tblPr firstRow="1" firstCol="1" bandRow="1"/>
              <a:tblGrid>
                <a:gridCol w="3482788"/>
                <a:gridCol w="3482788"/>
              </a:tblGrid>
              <a:tr h="526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Inventor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89" marR="4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actor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89" marR="4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scientist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89" marR="4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singer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89" marR="4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military 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leader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89" marR="4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painter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89" marR="4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Hero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89" marR="4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writer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89" marR="4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engineer</a:t>
                      </a:r>
                      <a:endParaRPr lang="ru-RU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89" marR="4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ballet dancer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89" marR="4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astronaut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89" marR="4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Tsar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89" marR="4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cosmonaut</a:t>
                      </a:r>
                      <a:endParaRPr lang="ru-RU" sz="320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89" marR="4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king/queen</a:t>
                      </a:r>
                      <a:endParaRPr lang="ru-RU" sz="32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89" marR="4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81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surgeon</a:t>
                      </a:r>
                    </a:p>
                  </a:txBody>
                  <a:tcPr marL="43989" marR="4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explorer</a:t>
                      </a:r>
                      <a:endParaRPr lang="ru-RU" sz="320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89" marR="4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58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121" y="190314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AB #1, p.92-93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3121" y="1721223"/>
            <a:ext cx="82296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Grigory Oster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Svyatoslav</a:t>
            </a:r>
            <a:r>
              <a:rPr lang="en-US" sz="3200" dirty="0" smtClean="0"/>
              <a:t> </a:t>
            </a:r>
            <a:r>
              <a:rPr lang="en-US" sz="3200" dirty="0" err="1" smtClean="0"/>
              <a:t>Fedorov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Yuri </a:t>
            </a:r>
            <a:r>
              <a:rPr lang="en-US" sz="3200" dirty="0" err="1" smtClean="0"/>
              <a:t>Bashmet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Sergey </a:t>
            </a:r>
            <a:r>
              <a:rPr lang="en-US" sz="3200" dirty="0" err="1" smtClean="0"/>
              <a:t>Korolev</a:t>
            </a:r>
            <a:r>
              <a:rPr lang="en-US" sz="3200" dirty="0" smtClean="0"/>
              <a:t>                   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Ilua</a:t>
            </a:r>
            <a:r>
              <a:rPr lang="en-US" sz="3200" dirty="0" smtClean="0"/>
              <a:t> </a:t>
            </a:r>
            <a:r>
              <a:rPr lang="en-US" sz="3200" dirty="0" err="1" smtClean="0"/>
              <a:t>Repin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Georgy </a:t>
            </a:r>
            <a:r>
              <a:rPr lang="en-US" sz="3200" dirty="0" err="1" smtClean="0"/>
              <a:t>Grechko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Ulyana</a:t>
            </a:r>
            <a:r>
              <a:rPr lang="en-US" sz="3200" dirty="0" smtClean="0"/>
              <a:t> </a:t>
            </a:r>
            <a:r>
              <a:rPr lang="en-US" sz="3200" dirty="0" err="1" smtClean="0"/>
              <a:t>Lopatkina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Faddey</a:t>
            </a:r>
            <a:r>
              <a:rPr lang="en-US" sz="3200" dirty="0" smtClean="0"/>
              <a:t> </a:t>
            </a:r>
            <a:r>
              <a:rPr lang="en-US" sz="3200" dirty="0" err="1" smtClean="0"/>
              <a:t>Bellinsgausen</a:t>
            </a:r>
            <a:r>
              <a:rPr lang="en-US" sz="3200" dirty="0" smtClean="0"/>
              <a:t> &amp; </a:t>
            </a:r>
            <a:r>
              <a:rPr lang="en-US" sz="3200" dirty="0" err="1" smtClean="0"/>
              <a:t>Michail</a:t>
            </a:r>
            <a:r>
              <a:rPr lang="en-US" sz="3200" dirty="0" smtClean="0"/>
              <a:t> </a:t>
            </a:r>
            <a:r>
              <a:rPr lang="en-US" sz="3200" dirty="0" err="1" smtClean="0"/>
              <a:t>Lazarev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11578" y="3155739"/>
            <a:ext cx="348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smtClean="0">
                <a:solidFill>
                  <a:prstClr val="black"/>
                </a:solidFill>
              </a:rPr>
              <a:t>is/was/were </a:t>
            </a:r>
            <a:r>
              <a:rPr lang="en-US" sz="4000" b="1" dirty="0">
                <a:solidFill>
                  <a:prstClr val="black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7103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75" y="426945"/>
            <a:ext cx="3563542" cy="4770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2889" y="426945"/>
            <a:ext cx="46594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Elizabeth ….II became… queen on the 6</a:t>
            </a:r>
            <a:r>
              <a:rPr lang="en-US" sz="3200" baseline="30000" dirty="0"/>
              <a:t>th</a:t>
            </a:r>
            <a:r>
              <a:rPr lang="en-US" sz="3200" dirty="0"/>
              <a:t> of February </a:t>
            </a:r>
            <a:r>
              <a:rPr lang="ru-RU" sz="3200" dirty="0"/>
              <a:t> 1952</a:t>
            </a:r>
            <a:r>
              <a:rPr lang="en-US" sz="3200" dirty="0"/>
              <a:t>.</a:t>
            </a:r>
            <a:r>
              <a:rPr lang="ru-RU" sz="3200" dirty="0"/>
              <a:t> 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 … tsar Ivan …Terrible was crowned in 1547. </a:t>
            </a:r>
            <a:endParaRPr lang="en-US" sz="3200" dirty="0" smtClean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Vladimir Putin has been … President of Russia since 2018.</a:t>
            </a:r>
            <a:endParaRPr lang="ru-RU" sz="3200" dirty="0" smtClean="0"/>
          </a:p>
          <a:p>
            <a:pPr lvl="0"/>
            <a:endParaRPr lang="ru-RU" sz="3200" dirty="0">
              <a:solidFill>
                <a:prstClr val="black"/>
              </a:solidFill>
            </a:endParaRPr>
          </a:p>
          <a:p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75" y="426945"/>
            <a:ext cx="3563542" cy="3895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42942" r="8087"/>
          <a:stretch/>
        </p:blipFill>
        <p:spPr>
          <a:xfrm>
            <a:off x="371575" y="426945"/>
            <a:ext cx="3618155" cy="399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247966" y="5862918"/>
            <a:ext cx="1694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SB p.189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7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3" y="409851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792071" y="268941"/>
            <a:ext cx="519056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Valentina Tereshkova is  … cosmonaut.</a:t>
            </a:r>
            <a:endParaRPr lang="ru-RU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Ivan Pavlov,… doctor and …scientist, won the Nobel Prize in 1904.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… Admiral Pavel </a:t>
            </a:r>
            <a:r>
              <a:rPr lang="en-US" sz="3000" dirty="0" err="1" smtClean="0"/>
              <a:t>Nakhimov</a:t>
            </a:r>
            <a:r>
              <a:rPr lang="en-US" sz="3000" dirty="0" smtClean="0"/>
              <a:t> was … outstanding Russian military leader.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… famous Soviet physicist Lev Landau made fundamental contributions to many areas of theoretical physics.</a:t>
            </a:r>
            <a:endParaRPr lang="ru-RU" sz="3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03" y="409851"/>
            <a:ext cx="2857500" cy="3536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6765" t="-3659" r="18824" b="-1240"/>
          <a:stretch/>
        </p:blipFill>
        <p:spPr>
          <a:xfrm>
            <a:off x="188259" y="268941"/>
            <a:ext cx="3453155" cy="3163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59" y="409851"/>
            <a:ext cx="3603812" cy="509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094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203" y="236873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Задания на рефлексию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5862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073088"/>
              </p:ext>
            </p:extLst>
          </p:nvPr>
        </p:nvGraphicFramePr>
        <p:xfrm>
          <a:off x="870696" y="924672"/>
          <a:ext cx="7210986" cy="5741715"/>
        </p:xfrm>
        <a:graphic>
          <a:graphicData uri="http://schemas.openxmlformats.org/drawingml/2006/table">
            <a:tbl>
              <a:tblPr firstRow="1" firstCol="1" bandRow="1"/>
              <a:tblGrid>
                <a:gridCol w="2979754"/>
                <a:gridCol w="368294"/>
                <a:gridCol w="3862938"/>
              </a:tblGrid>
              <a:tr h="510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10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 Newton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L. Landau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H. Nelson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Nakhimov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W. Shakespeare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Pushkin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 Nightingale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Sevastopolskaya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Ch. Darwin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 Pavlov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J. Cook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Bellinsgauzen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/M.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Lazarev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R. Dahl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Oster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 Armstrong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Leonov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Gibson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V.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Livanov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097" y="-215153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Tick the people you know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99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287462"/>
              </p:ext>
            </p:extLst>
          </p:nvPr>
        </p:nvGraphicFramePr>
        <p:xfrm>
          <a:off x="1075765" y="607637"/>
          <a:ext cx="7611034" cy="6071246"/>
        </p:xfrm>
        <a:graphic>
          <a:graphicData uri="http://schemas.openxmlformats.org/drawingml/2006/table">
            <a:tbl>
              <a:tblPr firstRow="1" firstCol="1" bandRow="1"/>
              <a:tblGrid>
                <a:gridCol w="695506"/>
                <a:gridCol w="3460135"/>
                <a:gridCol w="561147"/>
                <a:gridCol w="2894246"/>
              </a:tblGrid>
              <a:tr h="426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Scientist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V. Tereshkova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Writer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Ch. Chaplin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Explorer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 Korolyov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Astronaut/cosmonaut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Twain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Actor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Vl. Shukhov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Sportsman(woman)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Leif Eriksson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Military leader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Yablochkov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Architect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Zhukov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Doctor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Ovechkin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8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Inventor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L.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Roshahl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4521" y="-33617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Match the names &amp; professions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7521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46" y="388004"/>
            <a:ext cx="4569759" cy="6009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15000" y="860612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 </a:t>
            </a:r>
            <a:r>
              <a:rPr lang="ru-RU" sz="3600" dirty="0" smtClean="0"/>
              <a:t>№1 р.54-55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055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293</Words>
  <Application>Microsoft Office PowerPoint</Application>
  <PresentationFormat>Экран (4:3)</PresentationFormat>
  <Paragraphs>109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Articles with professions</vt:lpstr>
      <vt:lpstr>Презентация PowerPoint</vt:lpstr>
      <vt:lpstr>AB #1, p.92-93</vt:lpstr>
      <vt:lpstr>Презентация PowerPoint</vt:lpstr>
      <vt:lpstr>Презентация PowerPoint</vt:lpstr>
      <vt:lpstr>Задания на рефлексию</vt:lpstr>
      <vt:lpstr>Tick the people you know</vt:lpstr>
      <vt:lpstr>Match the names &amp; professions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Панова</dc:creator>
  <cp:lastModifiedBy>Ирина Панова</cp:lastModifiedBy>
  <cp:revision>19</cp:revision>
  <dcterms:created xsi:type="dcterms:W3CDTF">2019-03-12T08:55:58Z</dcterms:created>
  <dcterms:modified xsi:type="dcterms:W3CDTF">2019-04-07T11:50:13Z</dcterms:modified>
</cp:coreProperties>
</file>