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215ED-3758-45DE-8C60-AED4B115A499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A7B73-56D4-44CE-9CB9-DE6A061DB9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034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7B73-56D4-44CE-9CB9-DE6A061DB9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629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E11F-B021-46A6-BF8D-0D070304282A}" type="datetimeFigureOut">
              <a:rPr lang="ru-RU" smtClean="0"/>
              <a:pPr/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DCF1-7C26-41E2-A5D8-DBD7281E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E11F-B021-46A6-BF8D-0D070304282A}" type="datetimeFigureOut">
              <a:rPr lang="ru-RU" smtClean="0"/>
              <a:pPr/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DCF1-7C26-41E2-A5D8-DBD7281E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E11F-B021-46A6-BF8D-0D070304282A}" type="datetimeFigureOut">
              <a:rPr lang="ru-RU" smtClean="0"/>
              <a:pPr/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DCF1-7C26-41E2-A5D8-DBD7281E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E11F-B021-46A6-BF8D-0D070304282A}" type="datetimeFigureOut">
              <a:rPr lang="ru-RU" smtClean="0"/>
              <a:pPr/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DCF1-7C26-41E2-A5D8-DBD7281E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E11F-B021-46A6-BF8D-0D070304282A}" type="datetimeFigureOut">
              <a:rPr lang="ru-RU" smtClean="0"/>
              <a:pPr/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DCF1-7C26-41E2-A5D8-DBD7281E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E11F-B021-46A6-BF8D-0D070304282A}" type="datetimeFigureOut">
              <a:rPr lang="ru-RU" smtClean="0"/>
              <a:pPr/>
              <a:t>10.01.2019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DCF1-7C26-41E2-A5D8-DBD7281E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E11F-B021-46A6-BF8D-0D070304282A}" type="datetimeFigureOut">
              <a:rPr lang="ru-RU" smtClean="0"/>
              <a:pPr/>
              <a:t>10.01.2019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DCF1-7C26-41E2-A5D8-DBD7281E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E11F-B021-46A6-BF8D-0D070304282A}" type="datetimeFigureOut">
              <a:rPr lang="ru-RU" smtClean="0"/>
              <a:pPr/>
              <a:t>10.01.2019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DCF1-7C26-41E2-A5D8-DBD7281E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E11F-B021-46A6-BF8D-0D070304282A}" type="datetimeFigureOut">
              <a:rPr lang="ru-RU" smtClean="0"/>
              <a:pPr/>
              <a:t>10.01.2019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DCF1-7C26-41E2-A5D8-DBD7281E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E11F-B021-46A6-BF8D-0D070304282A}" type="datetimeFigureOut">
              <a:rPr lang="ru-RU" smtClean="0"/>
              <a:pPr/>
              <a:t>10.01.2019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DCF1-7C26-41E2-A5D8-DBD7281E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E11F-B021-46A6-BF8D-0D070304282A}" type="datetimeFigureOut">
              <a:rPr lang="ru-RU" smtClean="0"/>
              <a:pPr/>
              <a:t>10.01.2019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DCF1-7C26-41E2-A5D8-DBD7281E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BE11F-B021-46A6-BF8D-0D070304282A}" type="datetimeFigureOut">
              <a:rPr lang="ru-RU" smtClean="0"/>
              <a:pPr/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1DCF1-7C26-41E2-A5D8-DBD7281E72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467868" y="1711276"/>
            <a:ext cx="820827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 i="1" dirty="0" smtClean="0">
                <a:solidFill>
                  <a:srgbClr val="0000FF"/>
                </a:solidFill>
              </a:rPr>
              <a:t>Мягкие лапки, </a:t>
            </a:r>
            <a:br>
              <a:rPr lang="ru-RU" sz="7200" b="1" i="1" dirty="0" smtClean="0">
                <a:solidFill>
                  <a:srgbClr val="0000FF"/>
                </a:solidFill>
              </a:rPr>
            </a:br>
            <a:r>
              <a:rPr lang="ru-RU" sz="7200" b="1" i="1" dirty="0" smtClean="0">
                <a:solidFill>
                  <a:srgbClr val="0000FF"/>
                </a:solidFill>
              </a:rPr>
              <a:t>а в лапках царапки</a:t>
            </a:r>
            <a:r>
              <a:rPr lang="ru-RU" sz="6600" b="1" i="1" dirty="0" smtClean="0">
                <a:solidFill>
                  <a:srgbClr val="0000FF"/>
                </a:solidFill>
              </a:rPr>
              <a:t>.</a:t>
            </a:r>
            <a:endParaRPr lang="ru-RU" sz="66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7000892" cy="4071942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Этот зверь живёт лишь дома.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С этим зверем все знакомы.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У него усы, как спицы.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Он мурлыча песнь поёт,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Только мышь его боится…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Угадали? Это …</a:t>
            </a:r>
          </a:p>
          <a:p>
            <a:endParaRPr lang="ru-RU" dirty="0"/>
          </a:p>
        </p:txBody>
      </p:sp>
      <p:pic>
        <p:nvPicPr>
          <p:cNvPr id="4" name="Picture 6" descr="35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3573462"/>
            <a:ext cx="4357718" cy="328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6429388" cy="350043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Кошка — красивое, элегантное,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удивительно смышленое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создание с яркой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индивидуальностью. Кошка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быстро привыкает к дому и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становится милым и близким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другом.</a:t>
            </a:r>
            <a:r>
              <a:rPr lang="ru-RU" b="1" dirty="0" smtClean="0">
                <a:latin typeface="Arial Black" pitchFamily="34" charset="0"/>
              </a:rPr>
              <a:t> </a:t>
            </a:r>
          </a:p>
          <a:p>
            <a:endParaRPr lang="ru-RU" dirty="0"/>
          </a:p>
        </p:txBody>
      </p:sp>
      <p:pic>
        <p:nvPicPr>
          <p:cNvPr id="4" name="Picture 6" descr="ddd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3071811"/>
            <a:ext cx="5717962" cy="3571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57158" y="142852"/>
            <a:ext cx="6357982" cy="321471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    Правильно воспитанная кошка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не причиняет хозяину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неприятных хлопот, а в тяжелые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минуты жизни поможет снять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нервное напряжение, избавит от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стресса, отвлечет от грустных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мыслей и повседневных забот.</a:t>
            </a:r>
            <a:endParaRPr lang="ru-RU" dirty="0"/>
          </a:p>
        </p:txBody>
      </p:sp>
      <p:pic>
        <p:nvPicPr>
          <p:cNvPr id="10" name="Picture 5" descr="ddd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857495"/>
            <a:ext cx="5357849" cy="371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   В разных странах в разные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времена по-разному относились к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этим животным.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5572164" cy="35719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      В 1500 году до н.э. кошка в Египте считалась священным животным. В поисках пищи древние кошки часто забредали в поселения и начинали</a:t>
            </a:r>
          </a:p>
          <a:p>
            <a:pPr>
              <a:buNone/>
            </a:pPr>
            <a:r>
              <a:rPr lang="ru-RU" b="1" dirty="0">
                <a:solidFill>
                  <a:srgbClr val="0000FF"/>
                </a:solidFill>
                <a:latin typeface="Arial Black" pitchFamily="34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  охотиться там и питаться невероятно расплодившимися мышами и крысами.</a:t>
            </a:r>
          </a:p>
          <a:p>
            <a:endParaRPr lang="ru-RU" dirty="0"/>
          </a:p>
        </p:txBody>
      </p:sp>
      <p:pic>
        <p:nvPicPr>
          <p:cNvPr id="4" name="Picture 6" descr="mymi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3500438"/>
            <a:ext cx="1787525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untitl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4438" y="3286124"/>
            <a:ext cx="3003550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6143636" cy="635795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00FF"/>
                </a:solidFill>
                <a:latin typeface="Arial Black" pitchFamily="34" charset="0"/>
              </a:rPr>
              <a:t>    </a:t>
            </a:r>
            <a:r>
              <a:rPr lang="ru-RU" b="1" dirty="0" err="1" smtClean="0">
                <a:solidFill>
                  <a:srgbClr val="0000FF"/>
                </a:solidFill>
                <a:latin typeface="Arial Black" pitchFamily="34" charset="0"/>
              </a:rPr>
              <a:t>Баст</a:t>
            </a: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, </a:t>
            </a:r>
            <a:r>
              <a:rPr lang="ru-RU" b="1" dirty="0" err="1" smtClean="0">
                <a:solidFill>
                  <a:srgbClr val="0000FF"/>
                </a:solidFill>
                <a:latin typeface="Arial Black" pitchFamily="34" charset="0"/>
              </a:rPr>
              <a:t>Бастет</a:t>
            </a: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, </a:t>
            </a:r>
            <a:r>
              <a:rPr lang="ru-RU" b="1" dirty="0" err="1" smtClean="0">
                <a:solidFill>
                  <a:srgbClr val="0000FF"/>
                </a:solidFill>
                <a:latin typeface="Arial Black" pitchFamily="34" charset="0"/>
              </a:rPr>
              <a:t>Пашт</a:t>
            </a: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 – так звали египетскую богиню любви и плодородия, которая представлена телом женщины и головой кошки. А около 1500 лет до н.э.  фараон провозгласил всех кошек священными животными. Это означало, что простой человек не имел права владеть кошкой.</a:t>
            </a:r>
            <a:endParaRPr lang="ru-RU" dirty="0"/>
          </a:p>
        </p:txBody>
      </p:sp>
      <p:pic>
        <p:nvPicPr>
          <p:cNvPr id="4" name="Picture 6" descr="statuetk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5825" y="188913"/>
            <a:ext cx="1725613" cy="637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0000FF"/>
                </a:solidFill>
                <a:latin typeface="Arial Black" pitchFamily="34" charset="0"/>
              </a:rPr>
              <a:t>   Сурово наказывались те, кто причинял кошке вред.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00FF"/>
                </a:solidFill>
                <a:latin typeface="Arial Black" pitchFamily="34" charset="0"/>
              </a:rPr>
              <a:t>   Когда кошка умирала, египтяне носили по ней траур, проявляя своё горе тем, что сбривали себе брови. </a:t>
            </a:r>
          </a:p>
          <a:p>
            <a:pPr>
              <a:buNone/>
            </a:pPr>
            <a:r>
              <a:rPr lang="ru-RU" sz="2400" b="1" dirty="0">
                <a:solidFill>
                  <a:srgbClr val="0000FF"/>
                </a:solidFill>
                <a:latin typeface="Arial Black" pitchFamily="34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Arial Black" pitchFamily="34" charset="0"/>
              </a:rPr>
              <a:t>  Египтяне утверждают, что у кошек полных девять жизней. </a:t>
            </a:r>
          </a:p>
          <a:p>
            <a:pPr>
              <a:buNone/>
            </a:pPr>
            <a:r>
              <a:rPr lang="ru-RU" sz="2400" b="1" dirty="0">
                <a:solidFill>
                  <a:srgbClr val="0000FF"/>
                </a:solidFill>
                <a:latin typeface="Arial Black" pitchFamily="34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Arial Black" pitchFamily="34" charset="0"/>
              </a:rPr>
              <a:t>  Если кошка забредет к вам в дом, считают в Англии, - ждите денег, а вот в Америке услышать мяуканье кошки перед выходом из дому - дурная примета. Нужно обязательно вернуться и узнать, чего именно хочет животное. Если в дом забежит пестрый кот - это считается знаком беды; совсем иное отношение американцев к черно-белым, серым и желтоватым животным. Их называют "удачными"...</a:t>
            </a:r>
            <a:r>
              <a:rPr lang="ru-RU" sz="2400" dirty="0" smtClean="0">
                <a:latin typeface="Arial Black" pitchFamily="34" charset="0"/>
              </a:rPr>
              <a:t>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7429552" cy="45719"/>
          </a:xfrm>
        </p:spPr>
        <p:txBody>
          <a:bodyPr>
            <a:normAutofit fontScale="90000"/>
          </a:bodyPr>
          <a:lstStyle/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/>
            </a:r>
            <a:b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</a:br>
            <a:r>
              <a:rPr lang="ru-RU" b="1" dirty="0">
                <a:solidFill>
                  <a:srgbClr val="0000FF"/>
                </a:solidFill>
                <a:latin typeface="Arial Black" pitchFamily="34" charset="0"/>
              </a:rPr>
              <a:t/>
            </a:r>
            <a:br>
              <a:rPr lang="ru-RU" b="1" dirty="0">
                <a:solidFill>
                  <a:srgbClr val="0000FF"/>
                </a:solidFill>
                <a:latin typeface="Arial Black" pitchFamily="34" charset="0"/>
              </a:rPr>
            </a:b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/>
            </a:r>
            <a:b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</a:b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Эти умные  и    хитрые  животные   занимают </a:t>
            </a:r>
            <a:b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</a:br>
            <a: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  <a:t>почётное место и в  литературе.</a:t>
            </a:r>
            <a:br>
              <a:rPr lang="ru-RU" b="1" dirty="0" smtClean="0">
                <a:solidFill>
                  <a:srgbClr val="0000FF"/>
                </a:solidFill>
                <a:latin typeface="Arial Black" pitchFamily="34" charset="0"/>
              </a:rPr>
            </a:br>
            <a:endParaRPr lang="ru-RU" dirty="0"/>
          </a:p>
        </p:txBody>
      </p:sp>
      <p:pic>
        <p:nvPicPr>
          <p:cNvPr id="9" name="Picture 13" descr="click?url=http%3A%2F%2Fww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85926"/>
            <a:ext cx="1643074" cy="229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9" descr="1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70658" y="2500306"/>
            <a:ext cx="3049492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55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4214817"/>
            <a:ext cx="3357585" cy="2482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9" descr="click?url=http%3A%2F%2Fwww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4214818"/>
            <a:ext cx="19050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306</Words>
  <Application>Microsoft Office PowerPoint</Application>
  <PresentationFormat>Экран (4:3)</PresentationFormat>
  <Paragraphs>33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Calibri</vt:lpstr>
      <vt:lpstr>Тема Office</vt:lpstr>
      <vt:lpstr>Мягкие лапки,  а в лапках царапки.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Эти умные  и    хитрые  животные   занимают  почётное место и в  литературе. </vt:lpstr>
    </vt:vector>
  </TitlesOfParts>
  <Company>DOM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Наши  друзья –                кошки.</dc:title>
  <dc:creator>Mikhail</dc:creator>
  <cp:lastModifiedBy>kab11</cp:lastModifiedBy>
  <cp:revision>6</cp:revision>
  <dcterms:created xsi:type="dcterms:W3CDTF">2012-01-07T14:04:50Z</dcterms:created>
  <dcterms:modified xsi:type="dcterms:W3CDTF">2019-01-10T06:57:25Z</dcterms:modified>
</cp:coreProperties>
</file>