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2" r:id="rId4"/>
    <p:sldId id="273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8" autoAdjust="0"/>
    <p:restoredTop sz="94660"/>
  </p:normalViewPr>
  <p:slideViewPr>
    <p:cSldViewPr>
      <p:cViewPr>
        <p:scale>
          <a:sx n="66" d="100"/>
          <a:sy n="66" d="100"/>
        </p:scale>
        <p:origin x="-1080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51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00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01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13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6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15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2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0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8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23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67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5C31-B2F6-4701-9222-669D47933DA5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1967C-78AB-45EA-A7C0-28C1F4FD62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579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456"/>
            <a:ext cx="9540552" cy="7533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675456"/>
            <a:ext cx="1800200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56" y="-667424"/>
            <a:ext cx="1583472" cy="2375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12" y="5948557"/>
            <a:ext cx="1477388" cy="8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0648"/>
            <a:ext cx="5904656" cy="4392488"/>
          </a:xfrm>
        </p:spPr>
      </p:pic>
      <p:pic>
        <p:nvPicPr>
          <p:cNvPr id="1026" name="Picture 2" descr="http://openarctic.info/images/yootheme/nations/goldy/i_fe82dce4204e4b24_html_7c089c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9" y="18864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2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6552728" cy="5616624"/>
          </a:xfrm>
        </p:spPr>
      </p:pic>
    </p:spTree>
    <p:extLst>
      <p:ext uri="{BB962C8B-B14F-4D97-AF65-F5344CB8AC3E}">
        <p14:creationId xmlns:p14="http://schemas.microsoft.com/office/powerpoint/2010/main" val="41191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08" y="1484784"/>
            <a:ext cx="6442020" cy="4392487"/>
          </a:xfrm>
        </p:spPr>
      </p:pic>
    </p:spTree>
    <p:extLst>
      <p:ext uri="{BB962C8B-B14F-4D97-AF65-F5344CB8AC3E}">
        <p14:creationId xmlns:p14="http://schemas.microsoft.com/office/powerpoint/2010/main" val="20055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40768"/>
            <a:ext cx="4680520" cy="4741987"/>
          </a:xfrm>
        </p:spPr>
      </p:pic>
    </p:spTree>
    <p:extLst>
      <p:ext uri="{BB962C8B-B14F-4D97-AF65-F5344CB8AC3E}">
        <p14:creationId xmlns:p14="http://schemas.microsoft.com/office/powerpoint/2010/main" val="25923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7272808" cy="5475149"/>
          </a:xfrm>
        </p:spPr>
      </p:pic>
    </p:spTree>
    <p:extLst>
      <p:ext uri="{BB962C8B-B14F-4D97-AF65-F5344CB8AC3E}">
        <p14:creationId xmlns:p14="http://schemas.microsoft.com/office/powerpoint/2010/main" val="14495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08912" cy="6120680"/>
          </a:xfrm>
        </p:spPr>
      </p:pic>
    </p:spTree>
    <p:extLst>
      <p:ext uri="{BB962C8B-B14F-4D97-AF65-F5344CB8AC3E}">
        <p14:creationId xmlns:p14="http://schemas.microsoft.com/office/powerpoint/2010/main" val="6809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280920" cy="6237312"/>
          </a:xfrm>
        </p:spPr>
      </p:pic>
    </p:spTree>
    <p:extLst>
      <p:ext uri="{BB962C8B-B14F-4D97-AF65-F5344CB8AC3E}">
        <p14:creationId xmlns:p14="http://schemas.microsoft.com/office/powerpoint/2010/main" val="220838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696744"/>
          </a:xfrm>
        </p:spPr>
      </p:pic>
    </p:spTree>
    <p:extLst>
      <p:ext uri="{BB962C8B-B14F-4D97-AF65-F5344CB8AC3E}">
        <p14:creationId xmlns:p14="http://schemas.microsoft.com/office/powerpoint/2010/main" val="141642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6096000" cy="381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367452" cy="4149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412776"/>
            <a:ext cx="4006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/>
              <a:t>Пудя</a:t>
            </a:r>
            <a:r>
              <a:rPr lang="ru-RU" sz="3600" b="1" dirty="0" smtClean="0"/>
              <a:t> (1) - </a:t>
            </a:r>
            <a:r>
              <a:rPr lang="ru-RU" sz="3600" b="1" dirty="0" err="1" smtClean="0"/>
              <a:t>Агду</a:t>
            </a:r>
            <a:r>
              <a:rPr lang="ru-RU" sz="3600" b="1" dirty="0" smtClean="0"/>
              <a:t> (2) --</a:t>
            </a:r>
            <a:r>
              <a:rPr lang="ru-RU" sz="3600" b="1" dirty="0" err="1" smtClean="0"/>
              <a:t>Тэму</a:t>
            </a:r>
            <a:r>
              <a:rPr lang="ru-RU" sz="3600" b="1" dirty="0" smtClean="0"/>
              <a:t> (3)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161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00200"/>
            <a:ext cx="4320480" cy="4525963"/>
          </a:xfrm>
        </p:spPr>
      </p:pic>
    </p:spTree>
    <p:extLst>
      <p:ext uri="{BB962C8B-B14F-4D97-AF65-F5344CB8AC3E}">
        <p14:creationId xmlns:p14="http://schemas.microsoft.com/office/powerpoint/2010/main" val="30457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40" y="1600200"/>
            <a:ext cx="6254320" cy="4525963"/>
          </a:xfrm>
        </p:spPr>
      </p:pic>
    </p:spTree>
    <p:extLst>
      <p:ext uri="{BB962C8B-B14F-4D97-AF65-F5344CB8AC3E}">
        <p14:creationId xmlns:p14="http://schemas.microsoft.com/office/powerpoint/2010/main" val="35800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3092934" cy="43100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96752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4572000" cy="5720893"/>
          </a:xfrm>
        </p:spPr>
      </p:pic>
    </p:spTree>
    <p:extLst>
      <p:ext uri="{BB962C8B-B14F-4D97-AF65-F5344CB8AC3E}">
        <p14:creationId xmlns:p14="http://schemas.microsoft.com/office/powerpoint/2010/main" val="11336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14</Words>
  <Application>Microsoft Office PowerPoint</Application>
  <PresentationFormat>Экран (4:3)</PresentationFormat>
  <Paragraphs>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Надежда Пронская</cp:lastModifiedBy>
  <cp:revision>12</cp:revision>
  <dcterms:created xsi:type="dcterms:W3CDTF">2018-10-29T10:21:49Z</dcterms:created>
  <dcterms:modified xsi:type="dcterms:W3CDTF">2019-04-04T13:02:03Z</dcterms:modified>
</cp:coreProperties>
</file>