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84" r:id="rId4"/>
    <p:sldId id="285" r:id="rId5"/>
    <p:sldId id="286" r:id="rId6"/>
    <p:sldId id="287" r:id="rId7"/>
    <p:sldId id="289" r:id="rId8"/>
    <p:sldId id="290" r:id="rId9"/>
    <p:sldId id="288" r:id="rId10"/>
    <p:sldId id="291" r:id="rId11"/>
    <p:sldId id="256" r:id="rId12"/>
    <p:sldId id="257" r:id="rId13"/>
    <p:sldId id="260" r:id="rId14"/>
    <p:sldId id="262" r:id="rId15"/>
    <p:sldId id="26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http://4.bp.blogspot.com/-T0DnIOUZTU4/USMb0j6xLEI/AAAAAAAARbk/VA13A2Yxjxc/s200/English-letter-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408712" cy="67687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chim-anglijskij-alfavit-dlja-det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                WOLF</a:t>
            </a:r>
            <a:endParaRPr lang="ru-RU" sz="4400" b="1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6048672" cy="39604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nglish-letter-A.jpg"/>
          <p:cNvPicPr>
            <a:picLocks noChangeAspect="1"/>
          </p:cNvPicPr>
          <p:nvPr/>
        </p:nvPicPr>
        <p:blipFill>
          <a:blip r:embed="rId2" cstate="print"/>
          <a:srcRect b="12201"/>
          <a:stretch>
            <a:fillRect/>
          </a:stretch>
        </p:blipFill>
        <p:spPr>
          <a:xfrm>
            <a:off x="1547664" y="476672"/>
            <a:ext cx="6552728" cy="602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Выноска-облако 4"/>
          <p:cNvSpPr/>
          <p:nvPr/>
        </p:nvSpPr>
        <p:spPr>
          <a:xfrm>
            <a:off x="8820472" y="-171400"/>
            <a:ext cx="2808312" cy="8640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B.jpg"/>
          <p:cNvPicPr>
            <a:picLocks noChangeAspect="1"/>
          </p:cNvPicPr>
          <p:nvPr/>
        </p:nvPicPr>
        <p:blipFill>
          <a:blip r:embed="rId2" cstate="print"/>
          <a:srcRect l="-13636" r="-12121" b="13251"/>
          <a:stretch>
            <a:fillRect/>
          </a:stretch>
        </p:blipFill>
        <p:spPr>
          <a:xfrm>
            <a:off x="1475656" y="548680"/>
            <a:ext cx="6138785" cy="5544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Выноска-облако 2"/>
          <p:cNvSpPr/>
          <p:nvPr/>
        </p:nvSpPr>
        <p:spPr>
          <a:xfrm>
            <a:off x="9144000" y="836712"/>
            <a:ext cx="2088232" cy="8640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9144000" y="404664"/>
            <a:ext cx="2376264" cy="758952"/>
          </a:xfrm>
          <a:prstGeom prst="ellipseRibbon">
            <a:avLst>
              <a:gd name="adj1" fmla="val 13879"/>
              <a:gd name="adj2" fmla="val 5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C.jpg"/>
          <p:cNvPicPr>
            <a:picLocks noChangeAspect="1"/>
          </p:cNvPicPr>
          <p:nvPr/>
        </p:nvPicPr>
        <p:blipFill>
          <a:blip r:embed="rId2" cstate="print"/>
          <a:srcRect l="-13803" r="-16771" b="13251"/>
          <a:stretch>
            <a:fillRect/>
          </a:stretch>
        </p:blipFill>
        <p:spPr>
          <a:xfrm>
            <a:off x="1475656" y="404664"/>
            <a:ext cx="6336704" cy="5949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D.jpg"/>
          <p:cNvPicPr>
            <a:picLocks noChangeAspect="1"/>
          </p:cNvPicPr>
          <p:nvPr/>
        </p:nvPicPr>
        <p:blipFill>
          <a:blip r:embed="rId2" cstate="print"/>
          <a:srcRect l="-6024" r="-4819" b="9702"/>
          <a:stretch>
            <a:fillRect/>
          </a:stretch>
        </p:blipFill>
        <p:spPr>
          <a:xfrm>
            <a:off x="1187624" y="332656"/>
            <a:ext cx="6624736" cy="6192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E.jpg"/>
          <p:cNvPicPr>
            <a:picLocks noChangeAspect="1"/>
          </p:cNvPicPr>
          <p:nvPr/>
        </p:nvPicPr>
        <p:blipFill>
          <a:blip r:embed="rId2" cstate="print"/>
          <a:srcRect l="1149" b="11151"/>
          <a:stretch>
            <a:fillRect/>
          </a:stretch>
        </p:blipFill>
        <p:spPr>
          <a:xfrm>
            <a:off x="1691680" y="188640"/>
            <a:ext cx="6192688" cy="6093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F.jpg"/>
          <p:cNvPicPr>
            <a:picLocks noChangeAspect="1"/>
          </p:cNvPicPr>
          <p:nvPr/>
        </p:nvPicPr>
        <p:blipFill>
          <a:blip r:embed="rId2" cstate="print"/>
          <a:srcRect l="-2353" r="-4706" b="12201"/>
          <a:stretch>
            <a:fillRect/>
          </a:stretch>
        </p:blipFill>
        <p:spPr>
          <a:xfrm>
            <a:off x="1259632" y="404664"/>
            <a:ext cx="6552728" cy="602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G.jpg"/>
          <p:cNvPicPr>
            <a:picLocks noChangeAspect="1"/>
          </p:cNvPicPr>
          <p:nvPr/>
        </p:nvPicPr>
        <p:blipFill>
          <a:blip r:embed="rId2" cstate="print"/>
          <a:srcRect b="12274"/>
          <a:stretch>
            <a:fillRect/>
          </a:stretch>
        </p:blipFill>
        <p:spPr>
          <a:xfrm>
            <a:off x="1331640" y="404664"/>
            <a:ext cx="6480720" cy="5904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H.jpg"/>
          <p:cNvPicPr>
            <a:picLocks noChangeAspect="1"/>
          </p:cNvPicPr>
          <p:nvPr/>
        </p:nvPicPr>
        <p:blipFill>
          <a:blip r:embed="rId2" cstate="print"/>
          <a:srcRect l="-4705" r="-5882" b="11151"/>
          <a:stretch>
            <a:fillRect/>
          </a:stretch>
        </p:blipFill>
        <p:spPr>
          <a:xfrm>
            <a:off x="1259632" y="404664"/>
            <a:ext cx="6768752" cy="6093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I.jpg"/>
          <p:cNvPicPr>
            <a:picLocks noChangeAspect="1"/>
          </p:cNvPicPr>
          <p:nvPr/>
        </p:nvPicPr>
        <p:blipFill>
          <a:blip r:embed="rId2" cstate="print"/>
          <a:srcRect b="12201"/>
          <a:stretch>
            <a:fillRect/>
          </a:stretch>
        </p:blipFill>
        <p:spPr>
          <a:xfrm>
            <a:off x="1403648" y="476672"/>
            <a:ext cx="6264696" cy="602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en-US" dirty="0" smtClean="0"/>
              <a:t>Answer the questions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is your name</a:t>
            </a:r>
            <a:r>
              <a:rPr lang="ru-RU" sz="4400" dirty="0" smtClean="0"/>
              <a:t>?</a:t>
            </a:r>
          </a:p>
          <a:p>
            <a:r>
              <a:rPr lang="en-US" sz="4400" dirty="0" smtClean="0"/>
              <a:t>How old are you</a:t>
            </a:r>
            <a:r>
              <a:rPr lang="ru-RU" sz="4400" dirty="0" smtClean="0"/>
              <a:t>?</a:t>
            </a:r>
            <a:endParaRPr lang="en-US" sz="4400" dirty="0" smtClean="0"/>
          </a:p>
          <a:p>
            <a:r>
              <a:rPr lang="en-US" sz="4400" dirty="0" smtClean="0"/>
              <a:t>Where are you from</a:t>
            </a:r>
            <a:r>
              <a:rPr lang="ru-RU" sz="4400" dirty="0" smtClean="0"/>
              <a:t>?</a:t>
            </a:r>
            <a:endParaRPr lang="ru-RU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J.jpg"/>
          <p:cNvPicPr>
            <a:picLocks noChangeAspect="1"/>
          </p:cNvPicPr>
          <p:nvPr/>
        </p:nvPicPr>
        <p:blipFill>
          <a:blip r:embed="rId2" cstate="print"/>
          <a:srcRect l="-13248" r="-14819" b="12500"/>
          <a:stretch>
            <a:fillRect/>
          </a:stretch>
        </p:blipFill>
        <p:spPr>
          <a:xfrm>
            <a:off x="1475656" y="476672"/>
            <a:ext cx="6264696" cy="6048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K.jpg"/>
          <p:cNvPicPr>
            <a:picLocks noChangeAspect="1"/>
          </p:cNvPicPr>
          <p:nvPr/>
        </p:nvPicPr>
        <p:blipFill>
          <a:blip r:embed="rId2" cstate="print"/>
          <a:srcRect l="-12319" r="-15287" b="12201"/>
          <a:stretch>
            <a:fillRect/>
          </a:stretch>
        </p:blipFill>
        <p:spPr>
          <a:xfrm>
            <a:off x="1475656" y="404664"/>
            <a:ext cx="6192688" cy="602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L.jpg"/>
          <p:cNvPicPr>
            <a:picLocks noChangeAspect="1"/>
          </p:cNvPicPr>
          <p:nvPr/>
        </p:nvPicPr>
        <p:blipFill>
          <a:blip r:embed="rId2" cstate="print"/>
          <a:srcRect l="-1933" b="10101"/>
          <a:stretch>
            <a:fillRect/>
          </a:stretch>
        </p:blipFill>
        <p:spPr>
          <a:xfrm>
            <a:off x="1547664" y="332656"/>
            <a:ext cx="6048672" cy="6165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M.jpg"/>
          <p:cNvPicPr>
            <a:picLocks noChangeAspect="1"/>
          </p:cNvPicPr>
          <p:nvPr/>
        </p:nvPicPr>
        <p:blipFill>
          <a:blip r:embed="rId2" cstate="print"/>
          <a:srcRect l="-16771" r="-10836" b="10101"/>
          <a:stretch>
            <a:fillRect/>
          </a:stretch>
        </p:blipFill>
        <p:spPr>
          <a:xfrm>
            <a:off x="1331640" y="476672"/>
            <a:ext cx="6192688" cy="6165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N.jpg"/>
          <p:cNvPicPr>
            <a:picLocks noChangeAspect="1"/>
          </p:cNvPicPr>
          <p:nvPr/>
        </p:nvPicPr>
        <p:blipFill>
          <a:blip r:embed="rId2" cstate="print"/>
          <a:srcRect l="-22706" r="-13803" b="11151"/>
          <a:stretch>
            <a:fillRect/>
          </a:stretch>
        </p:blipFill>
        <p:spPr>
          <a:xfrm>
            <a:off x="1043608" y="404664"/>
            <a:ext cx="6624736" cy="6093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O.jpg"/>
          <p:cNvPicPr>
            <a:picLocks noChangeAspect="1"/>
          </p:cNvPicPr>
          <p:nvPr/>
        </p:nvPicPr>
        <p:blipFill>
          <a:blip r:embed="rId2" cstate="print"/>
          <a:srcRect l="-10835" r="-10836" b="11151"/>
          <a:stretch>
            <a:fillRect/>
          </a:stretch>
        </p:blipFill>
        <p:spPr>
          <a:xfrm>
            <a:off x="1619672" y="476672"/>
            <a:ext cx="5904656" cy="6093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P.jpg"/>
          <p:cNvPicPr>
            <a:picLocks noChangeAspect="1"/>
          </p:cNvPicPr>
          <p:nvPr/>
        </p:nvPicPr>
        <p:blipFill>
          <a:blip r:embed="rId2" cstate="print"/>
          <a:srcRect l="-12320" r="-16771" b="12201"/>
          <a:stretch>
            <a:fillRect/>
          </a:stretch>
        </p:blipFill>
        <p:spPr>
          <a:xfrm>
            <a:off x="1547664" y="332656"/>
            <a:ext cx="6264696" cy="602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Q.jpg"/>
          <p:cNvPicPr>
            <a:picLocks noChangeAspect="1"/>
          </p:cNvPicPr>
          <p:nvPr/>
        </p:nvPicPr>
        <p:blipFill>
          <a:blip r:embed="rId2" cstate="print"/>
          <a:srcRect l="-13803" r="-21222" b="12201"/>
          <a:stretch>
            <a:fillRect/>
          </a:stretch>
        </p:blipFill>
        <p:spPr>
          <a:xfrm>
            <a:off x="1259632" y="332656"/>
            <a:ext cx="6552728" cy="602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R.jpg"/>
          <p:cNvPicPr>
            <a:picLocks noChangeAspect="1"/>
          </p:cNvPicPr>
          <p:nvPr/>
        </p:nvPicPr>
        <p:blipFill>
          <a:blip r:embed="rId2" cstate="print"/>
          <a:srcRect l="-10836" r="-9352" b="11151"/>
          <a:stretch>
            <a:fillRect/>
          </a:stretch>
        </p:blipFill>
        <p:spPr>
          <a:xfrm>
            <a:off x="1619672" y="404664"/>
            <a:ext cx="5832648" cy="6093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S (1).jpg"/>
          <p:cNvPicPr>
            <a:picLocks noChangeAspect="1"/>
          </p:cNvPicPr>
          <p:nvPr/>
        </p:nvPicPr>
        <p:blipFill>
          <a:blip r:embed="rId2" cstate="print"/>
          <a:srcRect l="-15287" t="-2100" r="-15287" b="12201"/>
          <a:stretch>
            <a:fillRect/>
          </a:stretch>
        </p:blipFill>
        <p:spPr>
          <a:xfrm>
            <a:off x="1187624" y="260648"/>
            <a:ext cx="6336704" cy="6165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</a:t>
            </a:r>
            <a:r>
              <a:rPr lang="en-US" sz="4400" b="1" dirty="0" smtClean="0"/>
              <a:t>BEAR</a:t>
            </a:r>
            <a:endParaRPr lang="ru-RU" sz="4400" b="1" dirty="0"/>
          </a:p>
        </p:txBody>
      </p:sp>
      <p:pic>
        <p:nvPicPr>
          <p:cNvPr id="4" name="Содержимое 3" descr="d825d01e0f704c26fb92253ae237cb6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916832"/>
            <a:ext cx="4608512" cy="416505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T.jpg"/>
          <p:cNvPicPr>
            <a:picLocks noChangeAspect="1"/>
          </p:cNvPicPr>
          <p:nvPr/>
        </p:nvPicPr>
        <p:blipFill>
          <a:blip r:embed="rId2" cstate="print"/>
          <a:srcRect l="-16771" r="-15287" b="11151"/>
          <a:stretch>
            <a:fillRect/>
          </a:stretch>
        </p:blipFill>
        <p:spPr>
          <a:xfrm>
            <a:off x="1187624" y="476672"/>
            <a:ext cx="6408712" cy="6093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U.jpg"/>
          <p:cNvPicPr>
            <a:picLocks noChangeAspect="1"/>
          </p:cNvPicPr>
          <p:nvPr/>
        </p:nvPicPr>
        <p:blipFill>
          <a:blip r:embed="rId2" cstate="print"/>
          <a:srcRect l="-19738" r="-9352" b="12201"/>
          <a:stretch>
            <a:fillRect/>
          </a:stretch>
        </p:blipFill>
        <p:spPr>
          <a:xfrm>
            <a:off x="1331640" y="404664"/>
            <a:ext cx="6264696" cy="602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V.jpg"/>
          <p:cNvPicPr>
            <a:picLocks noChangeAspect="1"/>
          </p:cNvPicPr>
          <p:nvPr/>
        </p:nvPicPr>
        <p:blipFill>
          <a:blip r:embed="rId2" cstate="print"/>
          <a:srcRect l="-4652" r="-1163" b="11151"/>
          <a:stretch>
            <a:fillRect/>
          </a:stretch>
        </p:blipFill>
        <p:spPr>
          <a:xfrm>
            <a:off x="1331640" y="404664"/>
            <a:ext cx="6552728" cy="6093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W.jpg"/>
          <p:cNvPicPr>
            <a:picLocks noChangeAspect="1"/>
          </p:cNvPicPr>
          <p:nvPr/>
        </p:nvPicPr>
        <p:blipFill>
          <a:blip r:embed="rId2" cstate="print"/>
          <a:srcRect l="-16771" r="-15287" b="12201"/>
          <a:stretch>
            <a:fillRect/>
          </a:stretch>
        </p:blipFill>
        <p:spPr>
          <a:xfrm>
            <a:off x="1403648" y="332656"/>
            <a:ext cx="6408712" cy="602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X.jpg"/>
          <p:cNvPicPr>
            <a:picLocks noChangeAspect="1"/>
          </p:cNvPicPr>
          <p:nvPr/>
        </p:nvPicPr>
        <p:blipFill>
          <a:blip r:embed="rId2" cstate="print"/>
          <a:srcRect l="-13803" r="-9352" b="12201"/>
          <a:stretch>
            <a:fillRect/>
          </a:stretch>
        </p:blipFill>
        <p:spPr>
          <a:xfrm>
            <a:off x="1475656" y="404664"/>
            <a:ext cx="5976664" cy="602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Y.jpg"/>
          <p:cNvPicPr>
            <a:picLocks noChangeAspect="1"/>
          </p:cNvPicPr>
          <p:nvPr/>
        </p:nvPicPr>
        <p:blipFill>
          <a:blip r:embed="rId2" cstate="print"/>
          <a:srcRect l="-20773" r="-14252" b="12201"/>
          <a:stretch>
            <a:fillRect/>
          </a:stretch>
        </p:blipFill>
        <p:spPr>
          <a:xfrm>
            <a:off x="1187624" y="476672"/>
            <a:ext cx="6552728" cy="602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glish-letter-Z.jpg"/>
          <p:cNvPicPr>
            <a:picLocks noChangeAspect="1"/>
          </p:cNvPicPr>
          <p:nvPr/>
        </p:nvPicPr>
        <p:blipFill>
          <a:blip r:embed="rId2" cstate="print"/>
          <a:srcRect l="-15287" r="-12320" b="11151"/>
          <a:stretch>
            <a:fillRect/>
          </a:stretch>
        </p:blipFill>
        <p:spPr>
          <a:xfrm>
            <a:off x="1403648" y="332656"/>
            <a:ext cx="6192688" cy="6093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                 Cat</a:t>
            </a:r>
            <a:endParaRPr lang="ru-RU" sz="4400" b="1" dirty="0"/>
          </a:p>
        </p:txBody>
      </p:sp>
      <p:pic>
        <p:nvPicPr>
          <p:cNvPr id="4" name="Содержимое 3" descr="Без названия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492896"/>
            <a:ext cx="5112568" cy="374441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                Dog</a:t>
            </a:r>
            <a:endParaRPr lang="ru-RU" sz="4400" b="1" dirty="0"/>
          </a:p>
        </p:txBody>
      </p:sp>
      <p:pic>
        <p:nvPicPr>
          <p:cNvPr id="4" name="Содержимое 3" descr="Без назван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4392488" cy="44644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                FOX</a:t>
            </a:r>
            <a:endParaRPr lang="ru-RU" sz="4400" b="1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060848"/>
            <a:ext cx="5472608" cy="39604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                FROG</a:t>
            </a:r>
            <a:endParaRPr lang="ru-RU" sz="4400" b="1" dirty="0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5256584" cy="41764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             MONKEY</a:t>
            </a:r>
            <a:endParaRPr lang="ru-RU" sz="4400" b="1" dirty="0"/>
          </a:p>
        </p:txBody>
      </p:sp>
      <p:pic>
        <p:nvPicPr>
          <p:cNvPr id="6" name="Содержимое 5" descr="b820a09309acce5f49e9278d21d948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264696" cy="475396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                    PIG</a:t>
            </a:r>
            <a:endParaRPr lang="ru-RU" sz="4400" b="1" dirty="0"/>
          </a:p>
        </p:txBody>
      </p:sp>
      <p:pic>
        <p:nvPicPr>
          <p:cNvPr id="4" name="Содержимое 3" descr="Без названия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5904656" cy="388843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</TotalTime>
  <Words>36</Words>
  <Application>Microsoft Office PowerPoint</Application>
  <PresentationFormat>Экран (4:3)</PresentationFormat>
  <Paragraphs>12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Яркая</vt:lpstr>
      <vt:lpstr>Слайд 1</vt:lpstr>
      <vt:lpstr>     Answer the questions?</vt:lpstr>
      <vt:lpstr>                  BEAR</vt:lpstr>
      <vt:lpstr>                 Cat</vt:lpstr>
      <vt:lpstr>                Dog</vt:lpstr>
      <vt:lpstr>                FOX</vt:lpstr>
      <vt:lpstr>                FROG</vt:lpstr>
      <vt:lpstr>             MONKEY</vt:lpstr>
      <vt:lpstr>                    PIG</vt:lpstr>
      <vt:lpstr>                WOLF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</dc:creator>
  <cp:lastModifiedBy>KL</cp:lastModifiedBy>
  <cp:revision>8</cp:revision>
  <dcterms:created xsi:type="dcterms:W3CDTF">2018-11-07T14:56:08Z</dcterms:created>
  <dcterms:modified xsi:type="dcterms:W3CDTF">2018-11-08T04:08:41Z</dcterms:modified>
</cp:coreProperties>
</file>