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9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5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88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0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44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6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6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9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4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8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D057-6C17-459B-B571-5928BBF993E6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79078-E991-4BBD-A178-B3F7FCE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2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irtankov.su/sites/default/files/img/ugadai-melodiyu.jpg" TargetMode="External"/><Relationship Id="rId7" Type="http://schemas.openxmlformats.org/officeDocument/2006/relationships/hyperlink" Target="https://pinkamuz.pro/search/%D1%87%D1%83%D0%B2%D0%B0%D1%88%D1%81%D0%BA%D0%B0%D1%8F%20%D0%BD%D0%B0%D1%80%D0%BE%D0%B4%D0%BD%D0%B0%D1%8F%20%D0%BF%D0%B5%D1%81%D0%BD%D1%8F" TargetMode="External"/><Relationship Id="rId2" Type="http://schemas.openxmlformats.org/officeDocument/2006/relationships/hyperlink" Target="https://zvukipro.com/teleshow/716-zvuki-iz-teleperedachi-ugadaj-melodiju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nkamuz.pro/search/&#1074;&#1086;%20&#1087;&#1086;&#1083;&#1077;%20&#1073;&#1077;&#1088;%20&#1079;&#1072;%20&#1089;&#1090;&#1086;&#1103;&#1083;&#1072;%20&#1084;&#1080;&#1085;&#1091;&#1089;" TargetMode="External"/><Relationship Id="rId5" Type="http://schemas.openxmlformats.org/officeDocument/2006/relationships/hyperlink" Target="https://www.youtube.com/watch?v=jCHAS8cgwWs" TargetMode="External"/><Relationship Id="rId4" Type="http://schemas.openxmlformats.org/officeDocument/2006/relationships/hyperlink" Target="https://gameorg.ru/media/screenshots/ugadaj-melodiyu_111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jp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+ОРТ — Угадай Мелодию! — Заставка в очень-высоком качестве (03.04.1995 - 01.07.1999, 656Х48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07" y="188640"/>
            <a:ext cx="895539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868916"/>
            <a:ext cx="299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Перед вами отрывок песни одного из народов России. На каком языке исполнена эта песня?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84851" y="4499828"/>
            <a:ext cx="14538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Осетинский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11253" y="5157192"/>
            <a:ext cx="1471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Ингушский 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2998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Казахский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84851" y="5085020"/>
            <a:ext cx="146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Удмуртский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2" name="Неизвестен - Удмуртская народная пе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3004553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868916"/>
            <a:ext cx="299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Перед вами отрывок песни одного из народов России. На каком языке исполнена эта песня?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52659" y="4499828"/>
            <a:ext cx="1318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Бурятский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55776" y="5153278"/>
            <a:ext cx="1471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Ингушский 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2998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Казахский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816207" y="5153278"/>
            <a:ext cx="14538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Осетинский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5" name="Осетинская народная песня - Zarag Kremul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3843" y="313167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868916"/>
            <a:ext cx="299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Перед вами отрывок песни одного из народов России. На каком языке исполнена эта песня?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5247" y="4499828"/>
            <a:ext cx="1393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Армянский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58984" y="5153278"/>
            <a:ext cx="1465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Чувашский 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66318" y="515327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Язык </a:t>
            </a:r>
            <a:r>
              <a:rPr lang="ru-RU" sz="1800" b="1" dirty="0" err="1" smtClean="0">
                <a:cs typeface="Times New Roman" pitchFamily="18" charset="0"/>
              </a:rPr>
              <a:t>коми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7335" y="4478658"/>
            <a:ext cx="1318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Бурятский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2" name="Бурятская народная песня - Песня шама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4423" y="3123780"/>
            <a:ext cx="520824" cy="5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994" y="332656"/>
            <a:ext cx="87374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/>
              </a:rPr>
              <a:t>Источники: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https://zvukipro.com/teleshow/716-zvuki-iz-teleperedachi-ugadaj-melodiju.html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https://mirtankov.su/sites/default/files/img/ugadai-melodiyu.jpg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https://gameorg.ru/media/screenshots/ugadaj-melodiyu_111.png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https://mirtankov.su/sites/default/files/img/ugadai-melodiyu.jpg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https://www.youtube.com/watch?v=jCHAS8cgwWs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https://pinkamuz.pro/search/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6"/>
              </a:rPr>
              <a:t>во%20поле%20бер%20за%20стояла%20минус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7"/>
              </a:rPr>
              <a:t>https://pinkamuz.pro/search/%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7"/>
              </a:rPr>
              <a:t>D1%87%D1%83%D0%B2%D0%B0%D1%88%D1%81%D0%BA%D0%B0%D1%8F%20%D0%BD%D0%B0%D1%80%D0%BE%D0%B4%D0%BD%D0%B0%D1%8F%20%D0%BF%D0%B5%D1%81%D0%BD%D1%8F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3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45670"/>
            <a:ext cx="8823825" cy="65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579390"/>
          </a:xfrm>
          <a:prstGeom prst="rect">
            <a:avLst/>
          </a:prstGeom>
        </p:spPr>
      </p:pic>
      <p:pic>
        <p:nvPicPr>
          <p:cNvPr id="6" name="Русская народная - Во поле береза стояла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3861" y="3636153"/>
            <a:ext cx="465584" cy="465584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952" y="4437112"/>
            <a:ext cx="19518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000" b="1" dirty="0">
                <a:cs typeface="Times New Roman" pitchFamily="18" charset="0"/>
              </a:rPr>
              <a:t>Шумел камыш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41063" y="5070401"/>
            <a:ext cx="1870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000" b="1" dirty="0">
                <a:cs typeface="Times New Roman" pitchFamily="18" charset="0"/>
              </a:rPr>
              <a:t>Черный ворон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92080" y="5101178"/>
            <a:ext cx="2520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000" b="1" dirty="0">
                <a:cs typeface="Times New Roman" pitchFamily="18" charset="0"/>
              </a:rPr>
              <a:t>Ой, мороз, </a:t>
            </a:r>
            <a:r>
              <a:rPr lang="ru-RU" sz="2000" b="1" dirty="0" smtClean="0">
                <a:cs typeface="Times New Roman" pitchFamily="18" charset="0"/>
              </a:rPr>
              <a:t>мороз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99445" y="4437112"/>
            <a:ext cx="2705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000" b="1" dirty="0">
                <a:cs typeface="Times New Roman" pitchFamily="18" charset="0"/>
              </a:rPr>
              <a:t>Во поле береза стояла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8066" y="285479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Отгадайте название 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русской народной песни</a:t>
            </a: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066" y="2877811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Отгадайте название 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русской народной песни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8417" y="4437112"/>
            <a:ext cx="1087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Валенки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25323" y="5101178"/>
            <a:ext cx="1598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Посею лебеду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92080" y="510117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Дубинушка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98068" y="4437112"/>
            <a:ext cx="2831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Вдоль по улице метелица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2" name="Русская народная - Вдоль по улице метелица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9162" y="3708808"/>
            <a:ext cx="495895" cy="4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066" y="286891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Отгадайте название 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русской народной песни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34176" y="4499828"/>
            <a:ext cx="1868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Выйду на улицу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47290" y="5147900"/>
            <a:ext cx="1754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Тонкая рябина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36412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Барыня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73069" y="5157192"/>
            <a:ext cx="1106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Калинка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5" name="Русские народные - Кали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4" y="3683539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8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066" y="286891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Отгадайте название 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русской народной песни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05375" y="4499828"/>
            <a:ext cx="2526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Ах, вы, сени, мои сени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71389" y="5157192"/>
            <a:ext cx="1351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Во кузнице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36412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А черёмуха цвела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6947" y="5143183"/>
            <a:ext cx="1579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Коробейники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2" name="Русские народные - Коробейники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0381" y="3699913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066" y="286891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Отгадайте название 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русской народной песни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89619" y="5125510"/>
            <a:ext cx="1819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Степь широкая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86170" y="5157192"/>
            <a:ext cx="1322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При лужке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36412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Блины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89503" y="4515217"/>
            <a:ext cx="293888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700" b="1" dirty="0" smtClean="0">
                <a:cs typeface="Times New Roman" pitchFamily="18" charset="0"/>
              </a:rPr>
              <a:t>Из – за острова на стрежень</a:t>
            </a:r>
            <a:endParaRPr lang="ru-RU" sz="1700" b="1" dirty="0">
              <a:cs typeface="Times New Roman" pitchFamily="18" charset="0"/>
            </a:endParaRPr>
          </a:p>
        </p:txBody>
      </p:sp>
      <p:pic>
        <p:nvPicPr>
          <p:cNvPr id="5" name="Народная - Из-за острова на стрежень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1536" y="3645024"/>
            <a:ext cx="379641" cy="3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066" y="286891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Отгадайте название 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русской народной песни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89167" y="5125510"/>
            <a:ext cx="1620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Светит месяц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5629" y="5157192"/>
            <a:ext cx="2263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На горе стоял казак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2998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Летят утки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14674" y="4507522"/>
            <a:ext cx="2369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Во саду ли, в огороде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2" name="Народные - Во саду ли,в огороде [x-minus.org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7587" y="3645024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22"/>
            <a:ext cx="9144000" cy="55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868916"/>
            <a:ext cx="299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Перед вами отрывок песни одного из народов России. На каком языке исполнена эта песня?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66690" y="5125510"/>
            <a:ext cx="146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Удмуртский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78229" y="5157192"/>
            <a:ext cx="1537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Украинский 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2998" y="4499828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Бурятский</a:t>
            </a:r>
            <a:endParaRPr lang="ru-RU" sz="18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95575" y="4507522"/>
            <a:ext cx="1407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800" b="1" dirty="0" smtClean="0">
                <a:cs typeface="Times New Roman" pitchFamily="18" charset="0"/>
              </a:rPr>
              <a:t>Чувашский</a:t>
            </a:r>
            <a:endParaRPr lang="ru-RU" sz="1800" b="1" dirty="0">
              <a:cs typeface="Times New Roman" pitchFamily="18" charset="0"/>
            </a:endParaRPr>
          </a:p>
        </p:txBody>
      </p:sp>
      <p:pic>
        <p:nvPicPr>
          <p:cNvPr id="5" name="чувашская народная - такма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6690" y="3204776"/>
            <a:ext cx="560276" cy="5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m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EA85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m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0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204</Words>
  <Application>Microsoft Office PowerPoint</Application>
  <PresentationFormat>Экран (4:3)</PresentationFormat>
  <Paragraphs>69</Paragraphs>
  <Slides>13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Lider</dc:creator>
  <cp:lastModifiedBy>Надежда Пронская</cp:lastModifiedBy>
  <cp:revision>17</cp:revision>
  <dcterms:created xsi:type="dcterms:W3CDTF">2023-10-24T07:49:49Z</dcterms:created>
  <dcterms:modified xsi:type="dcterms:W3CDTF">2024-05-27T13:46:31Z</dcterms:modified>
</cp:coreProperties>
</file>