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16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70" r:id="rId13"/>
    <p:sldId id="272" r:id="rId14"/>
    <p:sldId id="26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3333CC"/>
    <a:srgbClr val="FF0000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81" autoAdjust="0"/>
  </p:normalViewPr>
  <p:slideViewPr>
    <p:cSldViewPr>
      <p:cViewPr>
        <p:scale>
          <a:sx n="100" d="100"/>
          <a:sy n="100" d="100"/>
        </p:scale>
        <p:origin x="106" y="15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27E99-7BFB-492E-BDDB-DDCC72FF7F2F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5CFB3-7669-4C2E-960D-D28269921D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013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364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8655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8655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560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3737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371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6953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7712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2795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3390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158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5CFB3-7669-4C2E-960D-D28269921D0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259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89" y="230"/>
              <a:ext cx="1859" cy="3630"/>
              <a:chOff x="3007" y="773"/>
              <a:chExt cx="1859" cy="3630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3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2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2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0" y="1323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7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8" y="119"/>
              <a:ext cx="356" cy="608"/>
              <a:chOff x="1732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2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5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3"/>
              <a:ext cx="500" cy="500"/>
              <a:chOff x="1727" y="871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1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9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2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3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3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3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93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08F60-E2AE-4AB2-8F53-C9BBF5549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A61BF-5B49-4E18-96D7-1FB6977F5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C2A61-E49C-48FB-8387-DB80F6ED8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D067-57B5-4BF4-BF32-8C8AA141F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9DC3A-5743-45BF-9AA5-85FD6366F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61105-8F7A-4C47-919B-24986C4C8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CD62-2423-40A3-B539-EE64FD5C6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5CFFE-16B3-4E4D-A658-340A089C7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5BE2F-DBED-4C11-8248-5481D60DA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F9D6-7F51-4ACE-B719-58C55D2DF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A56BC-059A-4F70-B3B1-2520BF671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0EC6D-0D12-4031-BACD-1881D85F5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7E667-36C4-4029-A02A-E57194902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686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686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687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687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7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688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688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688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1" y="1723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6884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85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8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688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8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9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689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9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89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689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690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91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91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91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F272354-3019-4694-B8AF-5A6252DEF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</p:sldLayoutIdLst>
  <p:transition spd="slow" advClick="0" advTm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51;&#1040;&#1056;&#1040;\Desktop\&#1052;&#1072;&#1084;&#1072;%20&#1085;&#1091;&#1078;&#1085;&#1086;&#1077;\&#1055;&#1077;&#1089;&#1085;&#1103;%20&#1087;&#1088;&#1086;%20&#1084;&#1072;&#1084;&#1091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6819918" cy="1709738"/>
          </a:xfrm>
        </p:spPr>
        <p:txBody>
          <a:bodyPr/>
          <a:lstStyle/>
          <a:p>
            <a:pPr eaLnBrk="1" hangingPunct="1">
              <a:defRPr/>
            </a:pPr>
            <a:r>
              <a:rPr lang="ru-RU" sz="8000" smtClean="0">
                <a:solidFill>
                  <a:srgbClr val="000099"/>
                </a:solidFill>
                <a:latin typeface="Monotype Corsiva" pitchFamily="66" charset="0"/>
              </a:rPr>
              <a:t>«</a:t>
            </a:r>
            <a:r>
              <a:rPr lang="ru-RU" sz="8000" dirty="0" smtClean="0">
                <a:solidFill>
                  <a:srgbClr val="000099"/>
                </a:solidFill>
                <a:latin typeface="Monotype Corsiva" pitchFamily="66" charset="0"/>
              </a:rPr>
              <a:t>День Матери»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6248" y="2714620"/>
            <a:ext cx="4857752" cy="381072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Monotype Corsiva" pitchFamily="66" charset="0"/>
              </a:rPr>
              <a:t>Этот праздник - </a:t>
            </a:r>
            <a:r>
              <a:rPr lang="ru-RU" sz="2800" dirty="0" err="1" smtClean="0">
                <a:latin typeface="Monotype Corsiva" pitchFamily="66" charset="0"/>
              </a:rPr>
              <a:t>праздник</a:t>
            </a:r>
            <a:r>
              <a:rPr lang="ru-RU" sz="2800" dirty="0" smtClean="0">
                <a:latin typeface="Monotype Corsiva" pitchFamily="66" charset="0"/>
              </a:rPr>
              <a:t> вечности: из поколения в поколение для каждого человека мама – самый главный человек в жизни.</a:t>
            </a:r>
            <a:r>
              <a:rPr lang="ru-RU" sz="2800" dirty="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1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Подготовили и провели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классные руководители МОАУ СОШ№12: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5а класса Гурова </a:t>
            </a:r>
            <a:r>
              <a:rPr lang="ru-RU" sz="1400" smtClean="0"/>
              <a:t>Алевтина Владимировна,</a:t>
            </a:r>
            <a:endParaRPr lang="ru-RU" sz="1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6б класса Камалова Клара </a:t>
            </a:r>
            <a:r>
              <a:rPr lang="ru-RU" sz="1400" dirty="0" err="1" smtClean="0"/>
              <a:t>Фатиховна</a:t>
            </a:r>
            <a:r>
              <a:rPr lang="ru-RU" sz="1400" dirty="0" smtClean="0"/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7д класса </a:t>
            </a:r>
            <a:r>
              <a:rPr lang="ru-RU" sz="1400" dirty="0" err="1" smtClean="0"/>
              <a:t>Габова</a:t>
            </a:r>
            <a:r>
              <a:rPr lang="ru-RU" sz="1400" dirty="0" smtClean="0"/>
              <a:t> Елена Николаевна,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400" dirty="0" smtClean="0"/>
              <a:t>8в класса </a:t>
            </a:r>
            <a:r>
              <a:rPr lang="ru-RU" sz="1400" dirty="0" err="1" smtClean="0"/>
              <a:t>Яфаева</a:t>
            </a:r>
            <a:r>
              <a:rPr lang="ru-RU" sz="1400" dirty="0" smtClean="0"/>
              <a:t> Лилия </a:t>
            </a:r>
            <a:r>
              <a:rPr lang="ru-RU" sz="1400" dirty="0" err="1" smtClean="0"/>
              <a:t>Равиловна</a:t>
            </a:r>
            <a:endParaRPr lang="ru-RU" sz="1400" dirty="0" smtClean="0"/>
          </a:p>
        </p:txBody>
      </p:sp>
      <p:pic>
        <p:nvPicPr>
          <p:cNvPr id="15364" name="Picture 5" descr="мама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860800"/>
            <a:ext cx="39528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есня про мам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00100" y="30003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User\Мои документы\Мои рисунки\мама\0d876a0156f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0"/>
            <a:ext cx="785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Documents and Settings\User\Мои документы\Мои рисунки\мама\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Documents and Settings\User\Мои документы\Мои рисунки\мама\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372" y="-99392"/>
            <a:ext cx="8624772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Documents and Settings\User\Мои документы\Мои рисунки\мама\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User\Мои документы\Мои рисунки\мама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-16605"/>
            <a:ext cx="5472608" cy="663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64537" cy="20875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 </a:t>
            </a:r>
            <a:r>
              <a:rPr lang="ru-RU" sz="3600" smtClean="0">
                <a:solidFill>
                  <a:srgbClr val="000099"/>
                </a:solidFill>
                <a:latin typeface="Monotype Corsiva" pitchFamily="66" charset="0"/>
              </a:rPr>
              <a:t>Сколько бы хороших, добрых слов ни было сказано мамам, сколько бы поводов для этого ни придумали, лишними они не будут: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2636838"/>
            <a:ext cx="7561262" cy="34194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 i="1" dirty="0" smtClean="0"/>
              <a:t>	</a:t>
            </a:r>
            <a:r>
              <a:rPr lang="ru-RU" sz="3600" b="1" i="1" dirty="0" smtClean="0">
                <a:solidFill>
                  <a:srgbClr val="3333CC"/>
                </a:solidFill>
                <a:latin typeface="Monotype Corsiva" pitchFamily="66" charset="0"/>
              </a:rPr>
              <a:t>«Спасибо вам!.. И пусть каждой из вас почаще говорят теплые слова ваши любимые дети! Пусть на их лицах светится улыбка и радостные искорки сверкают в глазах, когда вы вместе!»</a:t>
            </a:r>
          </a:p>
        </p:txBody>
      </p:sp>
      <p:pic>
        <p:nvPicPr>
          <p:cNvPr id="26628" name="Picture 7" descr="a5f1f7b41d71db7931215b4e32206fa5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779838" y="5373688"/>
            <a:ext cx="1387475" cy="1060450"/>
          </a:xfrm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В США и Австралии существует традиция носить в этот день на одежде цветок гвоздики. Причем цвет имеет значение, так цветная гвоздика имеет значение «мать человека жива», а белые цветы прикалывают к одежде в память об ушедших матерях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517747080"/>
      </p:ext>
    </p:extLst>
  </p:cSld>
  <p:clrMapOvr>
    <a:masterClrMapping/>
  </p:clrMapOvr>
  <p:transition spd="slow" advClick="0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820150" cy="20193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>Новый праздник - День Матери - постепенно приживается в России.</a:t>
            </a:r>
            <a:b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  <a:t>Основанный Президентом Российской Федерации </a:t>
            </a:r>
            <a:b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0099"/>
                </a:solidFill>
                <a:latin typeface="Monotype Corsiva" pitchFamily="66" charset="0"/>
              </a:rPr>
              <a:t>30 января 1998 года</a:t>
            </a:r>
            <a:r>
              <a:rPr lang="ru-RU" sz="3200" dirty="0" smtClean="0">
                <a:solidFill>
                  <a:srgbClr val="000099"/>
                </a:solidFill>
                <a:latin typeface="Monotype Corsiva" pitchFamily="66" charset="0"/>
              </a:rPr>
              <a:t>, он празднуется в последнее воскресенье ноября.</a:t>
            </a:r>
            <a:r>
              <a:rPr lang="ru-RU" dirty="0" smtClean="0"/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636838"/>
            <a:ext cx="4495800" cy="42211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>
                <a:latin typeface="Monotype Corsiva" pitchFamily="66" charset="0"/>
              </a:rPr>
              <a:t>И хотя этот праздник отмечается всего девятнадцать лет, но во все времена мама была и остается самым главным и близким человеком для каждого из нас.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</p:txBody>
      </p:sp>
      <p:pic>
        <p:nvPicPr>
          <p:cNvPr id="16388" name="Picture 4" descr="i(9)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32363" y="2997200"/>
            <a:ext cx="3971925" cy="2886075"/>
          </a:xfrm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43888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rgbClr val="000099"/>
                </a:solidFill>
                <a:latin typeface="Monotype Corsiva" pitchFamily="66" charset="0"/>
              </a:rPr>
              <a:t>Официальное объяснение этого праздника таково.</a:t>
            </a:r>
            <a:r>
              <a:rPr lang="ru-RU" sz="4000" smtClean="0"/>
              <a:t>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7931150" cy="5905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latin typeface="Monotype Corsiva" pitchFamily="66" charset="0"/>
              </a:rPr>
              <a:t>	День матери отвечает лучшим традициям отношения россиян к материнству, объединяет все слои российского общества на идеях добра и почитания женщины-Матери. Кроме того, как считают многие, необходимо повышать статус женщины-матери. 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Monotype Corsiva" pitchFamily="66" charset="0"/>
              </a:rPr>
              <a:t>	День матери - праздник сравнительно молодой. 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Monotype Corsiva" pitchFamily="66" charset="0"/>
              </a:rPr>
              <a:t>	Он еще не имеет установившихся традиций, в семейном кругу его мало кто отмечает. Но, надеемся, что со временем значение этого дня возрастет, потому что по смыслу и содержанию это самый святой праздник. </a:t>
            </a:r>
            <a:br>
              <a:rPr lang="ru-RU" sz="2800" smtClean="0">
                <a:latin typeface="Monotype Corsiva" pitchFamily="66" charset="0"/>
              </a:rPr>
            </a:br>
            <a:r>
              <a:rPr lang="ru-RU" sz="2800" smtClean="0">
                <a:latin typeface="Monotype Corsiva" pitchFamily="66" charset="0"/>
              </a:rPr>
              <a:t/>
            </a:r>
            <a:br>
              <a:rPr lang="ru-RU" sz="2800" smtClean="0">
                <a:latin typeface="Monotype Corsiva" pitchFamily="66" charset="0"/>
              </a:rPr>
            </a:br>
            <a:endParaRPr lang="ru-RU" sz="2800" smtClean="0">
              <a:latin typeface="Monotype Corsiva" pitchFamily="66" charset="0"/>
            </a:endParaRPr>
          </a:p>
        </p:txBody>
      </p:sp>
      <p:pic>
        <p:nvPicPr>
          <p:cNvPr id="17412" name="Picture 7" descr="i(10)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 rot="344878">
            <a:off x="7164388" y="5229225"/>
            <a:ext cx="1766887" cy="1355725"/>
          </a:xfrm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63713" y="260350"/>
            <a:ext cx="6121400" cy="65976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>
                <a:latin typeface="Monotype Corsiva" pitchFamily="66" charset="0"/>
              </a:rPr>
              <a:t>Во многих странах мира отмечают День матери. Например, США, Мальта, Дания, Финляндия, Германия, Италия, Турция, Австралия, Япония, Бельгия, Украина, Эстония празднуют его         	во второе воскресенье мая,  Греция - 9 мая, а Белоруссия - 14 октября.</a:t>
            </a:r>
            <a:r>
              <a:rPr lang="ru-RU" sz="2800" smtClean="0"/>
              <a:t> </a:t>
            </a:r>
            <a:r>
              <a:rPr lang="ru-RU" sz="2800" smtClean="0">
                <a:latin typeface="Monotype Corsiva" pitchFamily="66" charset="0"/>
              </a:rPr>
              <a:t>	</a:t>
            </a:r>
          </a:p>
        </p:txBody>
      </p:sp>
      <p:pic>
        <p:nvPicPr>
          <p:cNvPr id="18435" name="Picture 8" descr="i(28)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 rot="20876381">
            <a:off x="395288" y="3573463"/>
            <a:ext cx="2125662" cy="2701925"/>
          </a:xfrm>
        </p:spPr>
      </p:pic>
      <p:pic>
        <p:nvPicPr>
          <p:cNvPr id="18436" name="Picture 5" descr="C:\Documents and Settings\User\Мои документы\Мои рисунки\мама\im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460272" flipV="1">
            <a:off x="6165850" y="4675188"/>
            <a:ext cx="2474913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242888"/>
            <a:ext cx="8243887" cy="1314451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000099"/>
                </a:solidFill>
                <a:latin typeface="Monotype Corsiva" pitchFamily="66" charset="0"/>
              </a:rPr>
              <a:t>День Матери в</a:t>
            </a:r>
            <a:r>
              <a:rPr lang="ru-RU" sz="5400" b="1" dirty="0" smtClean="0">
                <a:solidFill>
                  <a:srgbClr val="000099"/>
                </a:solidFill>
              </a:rPr>
              <a:t> </a:t>
            </a:r>
            <a:r>
              <a:rPr lang="ru-RU" sz="5400" b="1" dirty="0" smtClean="0">
                <a:solidFill>
                  <a:srgbClr val="000099"/>
                </a:solidFill>
                <a:latin typeface="Monotype Corsiva" pitchFamily="66" charset="0"/>
              </a:rPr>
              <a:t>Китае.</a:t>
            </a:r>
            <a:r>
              <a:rPr lang="ru-RU" dirty="0" smtClean="0">
                <a:latin typeface="Monotype Corsiva" pitchFamily="66" charset="0"/>
              </a:rPr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63938" y="1484313"/>
            <a:ext cx="5184775" cy="5040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  <a: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  <a:t>День матери - праздник, ежегодно отмечаемый в Китае во второе воскресенье мая. </a:t>
            </a:r>
            <a:b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  <a:t>Это день памяти о матерях, когда воздается должное их труду и бескорыстной жертве ради блага своих детей. В День матери китайцы поздравляют своих матерей, преподносят им цветы и подарки. </a:t>
            </a:r>
            <a:b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2400" smtClean="0">
                <a:solidFill>
                  <a:srgbClr val="000099"/>
                </a:solidFill>
                <a:latin typeface="Monotype Corsiva" pitchFamily="66" charset="0"/>
              </a:rPr>
              <a:t>В некоторых городах взрослые дети устраивают для матерей утренники с постановками, накрывают стол с обильным угощением для всех присутствующих.</a:t>
            </a:r>
          </a:p>
        </p:txBody>
      </p:sp>
      <p:pic>
        <p:nvPicPr>
          <p:cNvPr id="19460" name="Picture 4" descr="ja5720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1341438"/>
            <a:ext cx="2159000" cy="2403475"/>
          </a:xfrm>
        </p:spPr>
      </p:pic>
      <p:pic>
        <p:nvPicPr>
          <p:cNvPr id="19461" name="Picture 6" descr="k5652i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 rot="21106213">
            <a:off x="468313" y="3716338"/>
            <a:ext cx="2549525" cy="2836862"/>
          </a:xfrm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60350"/>
            <a:ext cx="8351837" cy="558958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	</a:t>
            </a:r>
            <a:r>
              <a:rPr lang="ru-RU" sz="4000" smtClean="0">
                <a:latin typeface="Monotype Corsiva" pitchFamily="66" charset="0"/>
              </a:rPr>
              <a:t>Матерей всегда отличали щедрость души, преданность, самопожертвование, любовь и великое терпение. И сегодня они бережно хранят семейный очаг, учат детей добру, взаимопониманию, нравственности.</a:t>
            </a:r>
            <a:r>
              <a:rPr lang="ru-RU" smtClean="0">
                <a:latin typeface="Monotype Corsiva" pitchFamily="66" charset="0"/>
              </a:rPr>
              <a:t> </a:t>
            </a:r>
          </a:p>
        </p:txBody>
      </p:sp>
      <p:pic>
        <p:nvPicPr>
          <p:cNvPr id="20483" name="Picture 6" descr="мама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97280">
            <a:off x="200025" y="4171950"/>
            <a:ext cx="3168650" cy="23764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4" name="Picture 7" descr="i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3546">
            <a:off x="6099175" y="3433763"/>
            <a:ext cx="2030413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8002588" cy="51117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000" b="1" smtClean="0"/>
              <a:t>	</a:t>
            </a:r>
            <a:r>
              <a:rPr lang="ru-RU" sz="4800" b="1" smtClean="0">
                <a:latin typeface="Monotype Corsiva" pitchFamily="66" charset="0"/>
              </a:rPr>
              <a:t>Становясь матерью, женщина открывает в себе лучшие качества: доброту, любовь и заботу</a:t>
            </a:r>
            <a:r>
              <a:rPr lang="ru-RU" sz="4800" smtClean="0">
                <a:latin typeface="Monotype Corsiva" pitchFamily="66" charset="0"/>
              </a:rPr>
              <a:t>.</a:t>
            </a:r>
            <a:br>
              <a:rPr lang="ru-RU" sz="4800" smtClean="0">
                <a:latin typeface="Monotype Corsiva" pitchFamily="66" charset="0"/>
              </a:rPr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21507" name="Picture 4" descr="Мама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429000"/>
            <a:ext cx="2784475" cy="2941638"/>
          </a:xfrm>
        </p:spPr>
      </p:pic>
      <p:pic>
        <p:nvPicPr>
          <p:cNvPr id="21508" name="Picture 13" descr="i(3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 rot="445247">
            <a:off x="4725988" y="3921125"/>
            <a:ext cx="3600450" cy="2382838"/>
          </a:xfrm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76250"/>
            <a:ext cx="8137525" cy="5867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	</a:t>
            </a:r>
            <a:r>
              <a:rPr lang="ru-RU" sz="3600" smtClean="0">
                <a:latin typeface="Monotype Corsiva" pitchFamily="66" charset="0"/>
              </a:rPr>
              <a:t>Среди многочисленных праздников, отмечаемых в нашей стране, День Матери занимает особое место. Это праздник, к которому никто не может остаться равнодушным. В этот день хочется сказать слова благодарности всем Матерям, которые дарят детям любовь, добро, нежность и ласку.</a:t>
            </a:r>
            <a:r>
              <a:rPr lang="ru-RU" sz="3600" smtClean="0"/>
              <a:t> </a:t>
            </a:r>
          </a:p>
        </p:txBody>
      </p:sp>
      <p:pic>
        <p:nvPicPr>
          <p:cNvPr id="22531" name="Picture 4" descr="C:\Documents and Settings\User\Мои документы\Мои рисунки\мама\189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4350" y="4416425"/>
            <a:ext cx="2344738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4|4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1.3|1.3|2.2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1.5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1.3|1.3|2.2|2.8"/>
</p:tagLst>
</file>

<file path=ppt/theme/theme1.xml><?xml version="1.0" encoding="utf-8"?>
<a:theme xmlns:a="http://schemas.openxmlformats.org/drawingml/2006/main" name="Шары">
  <a:themeElements>
    <a:clrScheme name="Шары 9">
      <a:dk1>
        <a:srgbClr val="000000"/>
      </a:dk1>
      <a:lt1>
        <a:srgbClr val="FFFFFF"/>
      </a:lt1>
      <a:dk2>
        <a:srgbClr val="000000"/>
      </a:dk2>
      <a:lt2>
        <a:srgbClr val="FFCC99"/>
      </a:lt2>
      <a:accent1>
        <a:srgbClr val="FF9900"/>
      </a:accent1>
      <a:accent2>
        <a:srgbClr val="FF99CC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B9"/>
      </a:accent6>
      <a:hlink>
        <a:srgbClr val="FF9999"/>
      </a:hlink>
      <a:folHlink>
        <a:srgbClr val="FFFF99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195</Words>
  <Application>Microsoft Office PowerPoint</Application>
  <PresentationFormat>Экран (4:3)</PresentationFormat>
  <Paragraphs>37</Paragraphs>
  <Slides>14</Slides>
  <Notes>12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Шары</vt:lpstr>
      <vt:lpstr>«День Матери»</vt:lpstr>
      <vt:lpstr>Традиция</vt:lpstr>
      <vt:lpstr>Новый праздник - День Матери - постепенно приживается в России.  Основанный Президентом Российской Федерации  30 января 1998 года, он празднуется в последнее воскресенье ноября. </vt:lpstr>
      <vt:lpstr>Официальное объяснение этого праздника таково. </vt:lpstr>
      <vt:lpstr>Слайд 5</vt:lpstr>
      <vt:lpstr>День Матери в Китае.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Сколько бы хороших, добрых слов ни было сказано мамам, сколько бы поводов для этого ни придумали, лишними они не будут: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Матери.</dc:title>
  <dc:creator>name</dc:creator>
  <cp:lastModifiedBy>КЛАРА</cp:lastModifiedBy>
  <cp:revision>34</cp:revision>
  <dcterms:created xsi:type="dcterms:W3CDTF">2008-11-27T12:24:30Z</dcterms:created>
  <dcterms:modified xsi:type="dcterms:W3CDTF">2018-01-20T12:23:52Z</dcterms:modified>
</cp:coreProperties>
</file>