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1" r:id="rId3"/>
    <p:sldId id="257" r:id="rId4"/>
    <p:sldId id="272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0" r:id="rId16"/>
    <p:sldId id="268" r:id="rId17"/>
    <p:sldId id="269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00E11-1F1F-47F3-B53C-E183AC1E136F}" type="datetimeFigureOut">
              <a:rPr lang="ru-RU" smtClean="0"/>
              <a:t>05.01.2018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32B1-6CFD-43D2-BC2A-C931CBC9B5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9911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00E11-1F1F-47F3-B53C-E183AC1E136F}" type="datetimeFigureOut">
              <a:rPr lang="ru-RU" smtClean="0"/>
              <a:t>05.01.2018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32B1-6CFD-43D2-BC2A-C931CBC9B5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1263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00E11-1F1F-47F3-B53C-E183AC1E136F}" type="datetimeFigureOut">
              <a:rPr lang="ru-RU" smtClean="0"/>
              <a:t>05.01.2018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32B1-6CFD-43D2-BC2A-C931CBC9B5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792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00E11-1F1F-47F3-B53C-E183AC1E136F}" type="datetimeFigureOut">
              <a:rPr lang="ru-RU" smtClean="0"/>
              <a:t>05.01.2018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32B1-6CFD-43D2-BC2A-C931CBC9B5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456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00E11-1F1F-47F3-B53C-E183AC1E136F}" type="datetimeFigureOut">
              <a:rPr lang="ru-RU" smtClean="0"/>
              <a:t>05.01.2018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32B1-6CFD-43D2-BC2A-C931CBC9B5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9666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00E11-1F1F-47F3-B53C-E183AC1E136F}" type="datetimeFigureOut">
              <a:rPr lang="ru-RU" smtClean="0"/>
              <a:t>05.01.2018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32B1-6CFD-43D2-BC2A-C931CBC9B5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5159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00E11-1F1F-47F3-B53C-E183AC1E136F}" type="datetimeFigureOut">
              <a:rPr lang="ru-RU" smtClean="0"/>
              <a:t>05.01.2018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32B1-6CFD-43D2-BC2A-C931CBC9B5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78965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00E11-1F1F-47F3-B53C-E183AC1E136F}" type="datetimeFigureOut">
              <a:rPr lang="ru-RU" smtClean="0"/>
              <a:t>05.01.2018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32B1-6CFD-43D2-BC2A-C931CBC9B5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3011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00E11-1F1F-47F3-B53C-E183AC1E136F}" type="datetimeFigureOut">
              <a:rPr lang="ru-RU" smtClean="0"/>
              <a:t>05.01.2018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32B1-6CFD-43D2-BC2A-C931CBC9B5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11998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00E11-1F1F-47F3-B53C-E183AC1E136F}" type="datetimeFigureOut">
              <a:rPr lang="ru-RU" smtClean="0"/>
              <a:t>05.01.2018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32B1-6CFD-43D2-BC2A-C931CBC9B5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698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00E11-1F1F-47F3-B53C-E183AC1E136F}" type="datetimeFigureOut">
              <a:rPr lang="ru-RU" smtClean="0"/>
              <a:t>05.01.2018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32B1-6CFD-43D2-BC2A-C931CBC9B568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791413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00E11-1F1F-47F3-B53C-E183AC1E136F}" type="datetimeFigureOut">
              <a:rPr lang="ru-RU" smtClean="0"/>
              <a:t>05.01.2018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32B1-6CFD-43D2-BC2A-C931CBC9B5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51209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00E11-1F1F-47F3-B53C-E183AC1E136F}" type="datetimeFigureOut">
              <a:rPr lang="ru-RU" smtClean="0"/>
              <a:t>05.01.2018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32B1-6CFD-43D2-BC2A-C931CBC9B568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475938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00E11-1F1F-47F3-B53C-E183AC1E136F}" type="datetimeFigureOut">
              <a:rPr lang="ru-RU" smtClean="0"/>
              <a:t>05.01.2018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32B1-6CFD-43D2-BC2A-C931CBC9B5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46224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00E11-1F1F-47F3-B53C-E183AC1E136F}" type="datetimeFigureOut">
              <a:rPr lang="ru-RU" smtClean="0"/>
              <a:t>05.01.2018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32B1-6CFD-43D2-BC2A-C931CBC9B5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14785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00E11-1F1F-47F3-B53C-E183AC1E136F}" type="datetimeFigureOut">
              <a:rPr lang="ru-RU" smtClean="0"/>
              <a:t>05.01.2018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32B1-6CFD-43D2-BC2A-C931CBC9B5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2820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F00E11-1F1F-47F3-B53C-E183AC1E136F}" type="datetimeFigureOut">
              <a:rPr lang="ru-RU" smtClean="0"/>
              <a:t>05.01.2018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10832B1-6CFD-43D2-BC2A-C931CBC9B5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2549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33909" y="473255"/>
            <a:ext cx="87040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 </a:t>
            </a:r>
            <a:r>
              <a:rPr lang="ru-RU" sz="2400" b="1" dirty="0" smtClean="0"/>
              <a:t>Октябрьская средняя общеобразовательная школа №2</a:t>
            </a:r>
            <a:endParaRPr lang="ru-RU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328467" y="1354347"/>
            <a:ext cx="95925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b="1" dirty="0" smtClean="0">
                <a:latin typeface="Adine Kirnberg" panose="02000000000000000000" pitchFamily="2" charset="0"/>
              </a:rPr>
              <a:t>«Моя мама самая-самая»</a:t>
            </a:r>
            <a:endParaRPr lang="ru-RU" sz="9600" b="1" dirty="0">
              <a:latin typeface="Adine Kirnberg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781026" y="3994030"/>
            <a:ext cx="40199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Выполнила:</a:t>
            </a:r>
          </a:p>
          <a:p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учитель начальных классов</a:t>
            </a:r>
          </a:p>
          <a:p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высшей категории </a:t>
            </a:r>
          </a:p>
          <a:p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Безруких Наталья Михайловна   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743" y="2846717"/>
            <a:ext cx="5315012" cy="3621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401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2821" y="301772"/>
            <a:ext cx="625990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Microsoft Sans Serif" panose="020B0604020202020204" pitchFamily="34" charset="0"/>
              </a:rPr>
              <a:t>«Любовь к Родине начинается с любви к матери. А человек начинается с его отношения к матери. И всё лучшее, что в человеке, достаётся ему от матери» </a:t>
            </a:r>
            <a:endParaRPr lang="ru-RU" sz="2800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Microsoft Sans Serif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Microsoft Sans Serif" panose="020B0604020202020204" pitchFamily="34" charset="0"/>
              </a:rPr>
              <a:t> </a:t>
            </a:r>
            <a:r>
              <a:rPr lang="ru-RU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Microsoft Sans Serif" panose="020B0604020202020204" pitchFamily="34" charset="0"/>
              </a:rPr>
              <a:t>                                          (</a:t>
            </a: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Microsoft Sans Serif" panose="020B0604020202020204" pitchFamily="34" charset="0"/>
              </a:rPr>
              <a:t>Ю. Яковлев)</a:t>
            </a:r>
            <a:endParaRPr lang="ru-RU" sz="28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9486" y="2979428"/>
            <a:ext cx="4841699" cy="3522337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821248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55011" y="189478"/>
            <a:ext cx="72720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atin typeface="Annabelle" panose="03000400000000000000" pitchFamily="66" charset="0"/>
              </a:rPr>
              <a:t>Песня «Наша мама»</a:t>
            </a:r>
            <a:endParaRPr lang="ru-RU" sz="5400" b="1" dirty="0">
              <a:latin typeface="Annabelle" panose="03000400000000000000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70651" y="5598498"/>
            <a:ext cx="720305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sz="6600" b="1" dirty="0" smtClean="0">
                <a:latin typeface="ArtScript" panose="020B7200000000000000" pitchFamily="34" charset="0"/>
              </a:rPr>
              <a:t>Песня «Милая мама»</a:t>
            </a:r>
            <a:endParaRPr lang="ru-RU" sz="6600" b="1" dirty="0">
              <a:latin typeface="ArtScript" panose="020B7200000000000000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2718" y="1107742"/>
            <a:ext cx="6575788" cy="4387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56439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433" y="422693"/>
            <a:ext cx="8419381" cy="6314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318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58197" y="94890"/>
            <a:ext cx="78759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/>
              <a:t> </a:t>
            </a:r>
            <a:r>
              <a:rPr lang="ru-RU" sz="7200" b="1" dirty="0" smtClean="0">
                <a:latin typeface="Calligraph" pitchFamily="2" charset="0"/>
              </a:rPr>
              <a:t>Частушки про мам</a:t>
            </a:r>
            <a:endParaRPr lang="ru-RU" sz="7200" b="1" dirty="0">
              <a:latin typeface="Calligraph" pitchFamily="2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413" y="1255143"/>
            <a:ext cx="7306576" cy="5479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490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053" y="707517"/>
            <a:ext cx="7608754" cy="57536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3325503" y="61186"/>
            <a:ext cx="56276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Хозяева </a:t>
            </a:r>
            <a:r>
              <a:rPr lang="ru-RU" sz="36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Книжкиного</a:t>
            </a:r>
            <a:r>
              <a:rPr lang="ru-RU" sz="3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дома</a:t>
            </a:r>
            <a:endParaRPr lang="ru-RU" sz="36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0173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13" y="448574"/>
            <a:ext cx="6116128" cy="43426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7003" y="2395986"/>
            <a:ext cx="5426015" cy="4069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184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968" y="161800"/>
            <a:ext cx="4330462" cy="510132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6839" y="1992702"/>
            <a:ext cx="6057130" cy="45379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55623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642" y="135599"/>
            <a:ext cx="3959523" cy="565646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7281" y="983411"/>
            <a:ext cx="6745890" cy="48808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437478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02" y="690113"/>
            <a:ext cx="4917055" cy="36058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3194" y="2467155"/>
            <a:ext cx="6571554" cy="376769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111151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03584" y="86265"/>
            <a:ext cx="64266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Jikharev" panose="020B7200000000000000" pitchFamily="34" charset="0"/>
              </a:rPr>
              <a:t> </a:t>
            </a:r>
            <a:r>
              <a:rPr lang="ru-RU" sz="6600" b="1" dirty="0" smtClean="0">
                <a:latin typeface="Jikharev" panose="020B7200000000000000" pitchFamily="34" charset="0"/>
              </a:rPr>
              <a:t>Сценка «Мечта»</a:t>
            </a:r>
            <a:endParaRPr lang="ru-RU" sz="6600" b="1" dirty="0">
              <a:latin typeface="Jikharev" panose="020B7200000000000000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2980" y="1194262"/>
            <a:ext cx="7813112" cy="520653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508917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66822" y="77638"/>
            <a:ext cx="83043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Танец «Строптивые козочки»</a:t>
            </a:r>
            <a:endParaRPr lang="ru-RU" sz="4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855" y="1138687"/>
            <a:ext cx="10710873" cy="4571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851518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94958" y="0"/>
            <a:ext cx="677173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/>
              <a:t> </a:t>
            </a:r>
            <a:r>
              <a:rPr lang="ru-RU" sz="8800" b="1" dirty="0" smtClean="0">
                <a:latin typeface="Adine Kirnberg" panose="02000000000000000000" pitchFamily="2" charset="0"/>
              </a:rPr>
              <a:t>Викторина для мам</a:t>
            </a:r>
            <a:endParaRPr lang="ru-RU" sz="8800" b="1" dirty="0">
              <a:latin typeface="Adine Kirnberg" panose="02000000000000000000" pitchFamily="2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668" y="1446550"/>
            <a:ext cx="7522233" cy="4876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356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11546" y="276046"/>
            <a:ext cx="870462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Сценки! Сценки! Сценки!</a:t>
            </a:r>
            <a:endParaRPr lang="ru-RU" sz="5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633" y="1199376"/>
            <a:ext cx="8240744" cy="4994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932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89574" y="0"/>
            <a:ext cx="5923416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ВЫСТУПЛЕНИЕ РОДИТЕЛЬСКОГО</a:t>
            </a:r>
          </a:p>
          <a:p>
            <a:pPr algn="ctr"/>
            <a:r>
              <a:rPr 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КОМИТЕТА</a:t>
            </a:r>
            <a:endParaRPr lang="ru-RU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341" y="1063207"/>
            <a:ext cx="6461184" cy="4845887"/>
          </a:xfrm>
          <a:prstGeom prst="rect">
            <a:avLst/>
          </a:prstGeom>
          <a:scene3d>
            <a:camera prst="perspectiveContrastingRightFacing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589619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96219" y="94891"/>
            <a:ext cx="96443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dine Kirnberg" panose="02000000000000000000" pitchFamily="2" charset="0"/>
              </a:rPr>
              <a:t> </a:t>
            </a:r>
            <a:r>
              <a:rPr lang="ru-RU" sz="8800" b="1" dirty="0" smtClean="0">
                <a:latin typeface="Adine Kirnberg" panose="02000000000000000000" pitchFamily="2" charset="0"/>
              </a:rPr>
              <a:t>Песня «Солнечный круг»</a:t>
            </a:r>
            <a:endParaRPr lang="ru-RU" sz="8800" b="1" dirty="0">
              <a:latin typeface="Adine Kirnberg" panose="02000000000000000000" pitchFamily="2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3532" y="1319842"/>
            <a:ext cx="5488615" cy="5536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51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3026" y="301924"/>
            <a:ext cx="753948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atha-Modern" panose="020B7200000000000000" pitchFamily="34" charset="0"/>
              </a:rPr>
              <a:t>Праздник наш уже кончается.</a:t>
            </a:r>
          </a:p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atha-Modern" panose="020B7200000000000000" pitchFamily="34" charset="0"/>
              </a:rPr>
              <a:t>Что же нам ещё сказать?</a:t>
            </a:r>
          </a:p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atha-Modern" panose="020B7200000000000000" pitchFamily="34" charset="0"/>
              </a:rPr>
              <a:t>Разрешите на прощание</a:t>
            </a:r>
          </a:p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atha-Modern" panose="020B7200000000000000" pitchFamily="34" charset="0"/>
              </a:rPr>
              <a:t>Всем здоровья пожелать!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atha-Modern" panose="020B7200000000000000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4151" y="3148642"/>
            <a:ext cx="4896928" cy="3672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26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107</TotalTime>
  <Words>129</Words>
  <Application>Microsoft Office PowerPoint</Application>
  <PresentationFormat>Широкоэкранный</PresentationFormat>
  <Paragraphs>23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30" baseType="lpstr">
      <vt:lpstr>Adine Kirnberg</vt:lpstr>
      <vt:lpstr>Agatha-Modern</vt:lpstr>
      <vt:lpstr>Annabelle</vt:lpstr>
      <vt:lpstr>Arial</vt:lpstr>
      <vt:lpstr>ArtScript</vt:lpstr>
      <vt:lpstr>Calligraph</vt:lpstr>
      <vt:lpstr>Candara</vt:lpstr>
      <vt:lpstr>Jikharev</vt:lpstr>
      <vt:lpstr>Microsoft Sans Serif</vt:lpstr>
      <vt:lpstr>Times New Roman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Microsoft</dc:creator>
  <cp:lastModifiedBy>Microsoft</cp:lastModifiedBy>
  <cp:revision>13</cp:revision>
  <dcterms:created xsi:type="dcterms:W3CDTF">2017-04-21T11:20:35Z</dcterms:created>
  <dcterms:modified xsi:type="dcterms:W3CDTF">2018-01-05T11:37:17Z</dcterms:modified>
</cp:coreProperties>
</file>