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3C088-C688-409F-A514-1D639E7170AC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E317D-D7A1-45A9-953B-84B20AB095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317D-D7A1-45A9-953B-84B20AB095D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317D-D7A1-45A9-953B-84B20AB095D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317D-D7A1-45A9-953B-84B20AB095D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317D-D7A1-45A9-953B-84B20AB095D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317D-D7A1-45A9-953B-84B20AB095D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317D-D7A1-45A9-953B-84B20AB095D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317D-D7A1-45A9-953B-84B20AB095D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317D-D7A1-45A9-953B-84B20AB095D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317D-D7A1-45A9-953B-84B20AB095D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317D-D7A1-45A9-953B-84B20AB095D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317D-D7A1-45A9-953B-84B20AB095D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317D-D7A1-45A9-953B-84B20AB095D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317D-D7A1-45A9-953B-84B20AB095D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6A40-52B9-40C5-B252-2AF07728F6F6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8B21-3460-476B-9E3A-BCF378457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6A40-52B9-40C5-B252-2AF07728F6F6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8B21-3460-476B-9E3A-BCF378457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6A40-52B9-40C5-B252-2AF07728F6F6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8B21-3460-476B-9E3A-BCF378457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6A40-52B9-40C5-B252-2AF07728F6F6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8B21-3460-476B-9E3A-BCF378457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6A40-52B9-40C5-B252-2AF07728F6F6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8B21-3460-476B-9E3A-BCF378457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6A40-52B9-40C5-B252-2AF07728F6F6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8B21-3460-476B-9E3A-BCF378457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6A40-52B9-40C5-B252-2AF07728F6F6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8B21-3460-476B-9E3A-BCF378457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6A40-52B9-40C5-B252-2AF07728F6F6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8B21-3460-476B-9E3A-BCF378457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6A40-52B9-40C5-B252-2AF07728F6F6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8B21-3460-476B-9E3A-BCF378457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6A40-52B9-40C5-B252-2AF07728F6F6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8B21-3460-476B-9E3A-BCF378457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6A40-52B9-40C5-B252-2AF07728F6F6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78B21-3460-476B-9E3A-BCF378457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86A40-52B9-40C5-B252-2AF07728F6F6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8B21-3460-476B-9E3A-BCF378457C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7"/>
            <a:ext cx="7558608" cy="165618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Крошки - горошки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гостях у жука Бена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6912768" cy="122413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Игровой тренинг для детей 2-3 лет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5436096" y="2996952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Составитель  педагог-психолог: Мандрыгина Светлана Николаевна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068960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МАДОУ № 30 «Жемчужина»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.Лесной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vignette1.wikia.nocookie.net/scratchpad/images/7/7a/Char-ben.png/revision/latest?cb=201605020759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077072"/>
            <a:ext cx="1703503" cy="19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12474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занятий: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147248" cy="5145435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1.Приветствие. Вводная игра жука Бена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2.Творческое задание 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(цветной шаблон + пластилин)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3.Игра-потешка с движениями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4.Рефлексия. Прощание</a:t>
            </a:r>
          </a:p>
          <a:p>
            <a:endParaRPr lang="ru-RU" dirty="0"/>
          </a:p>
        </p:txBody>
      </p:sp>
      <p:pic>
        <p:nvPicPr>
          <p:cNvPr id="4" name="Picture 2" descr="http://vignette1.wikia.nocookie.net/scratchpad/images/7/7a/Char-ben.png/revision/latest?cb=201605020759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861048"/>
            <a:ext cx="1888534" cy="220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Методика работы с пластилином 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шаблоне: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12776"/>
            <a:ext cx="7715200" cy="4713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умение отделать маленькие комочки 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 большого куска пластилина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умение катать шарики 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прижимать шарик к цветному шаблону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-приём надавливания (пальцем, ладонью)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-приём размазывания (вниз, вверх,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 разном направлении)</a:t>
            </a:r>
            <a:endParaRPr lang="ru-RU" dirty="0"/>
          </a:p>
        </p:txBody>
      </p:sp>
      <p:pic>
        <p:nvPicPr>
          <p:cNvPr id="4" name="Рисунок 3" descr="http://clossette.com/wp-content/uploads/red-poppy-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484784"/>
            <a:ext cx="580895" cy="4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lossette.com/wp-content/uploads/red-poppy-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708920"/>
            <a:ext cx="580895" cy="4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lossette.com/wp-content/uploads/red-poppy-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284984"/>
            <a:ext cx="580895" cy="4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98072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Шаблоны к занятиям 24 шт.: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3081" t="30949" r="22362" b="17918"/>
          <a:stretch>
            <a:fillRect/>
          </a:stretch>
        </p:blipFill>
        <p:spPr bwMode="auto">
          <a:xfrm rot="20522801">
            <a:off x="339640" y="1051177"/>
            <a:ext cx="2629521" cy="192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3443" t="30499" r="22639" b="19891"/>
          <a:stretch>
            <a:fillRect/>
          </a:stretch>
        </p:blipFill>
        <p:spPr bwMode="auto">
          <a:xfrm rot="20507542">
            <a:off x="238563" y="2655835"/>
            <a:ext cx="2740722" cy="196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24223" t="35305" r="22926" b="13857"/>
          <a:stretch>
            <a:fillRect/>
          </a:stretch>
        </p:blipFill>
        <p:spPr bwMode="auto">
          <a:xfrm rot="20590119">
            <a:off x="3284371" y="1024268"/>
            <a:ext cx="2576051" cy="193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24267" t="34786" r="22916" b="13950"/>
          <a:stretch>
            <a:fillRect/>
          </a:stretch>
        </p:blipFill>
        <p:spPr bwMode="auto">
          <a:xfrm rot="20509870">
            <a:off x="5972057" y="769790"/>
            <a:ext cx="26642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 l="23895" t="34204" r="23004" b="16420"/>
          <a:stretch>
            <a:fillRect/>
          </a:stretch>
        </p:blipFill>
        <p:spPr bwMode="auto">
          <a:xfrm rot="20568265">
            <a:off x="406618" y="4429478"/>
            <a:ext cx="2677574" cy="194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 l="23155" t="21243" r="23334" b="28101"/>
          <a:stretch>
            <a:fillRect/>
          </a:stretch>
        </p:blipFill>
        <p:spPr bwMode="auto">
          <a:xfrm rot="20481923">
            <a:off x="2507536" y="2644020"/>
            <a:ext cx="2614666" cy="192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img1.liveinternet.ru/images/attach/c/5/85/212/85212901_large_uchlep9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449980">
            <a:off x="3381888" y="4475167"/>
            <a:ext cx="2746891" cy="198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img0.liveinternet.ru/images/attach/c/5/85/212/85212896_large_uchlep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546147">
            <a:off x="5228484" y="2364525"/>
            <a:ext cx="2786127" cy="19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img1.liveinternet.ru/images/attach/c/5/85/212/85212899_large_uchlep7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517481">
            <a:off x="6145794" y="3875762"/>
            <a:ext cx="2746891" cy="205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встречи, у жука Бена!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vignette1.wikia.nocookie.net/scratchpad/images/7/7a/Char-ben.png/revision/latest?cb=2016050207590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84784"/>
            <a:ext cx="5297599" cy="6184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350100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«Руки учат голову,</a:t>
            </a:r>
            <a:b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затем поумневшая голова учит руки,</a:t>
            </a:r>
            <a:b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а умелые руки снова способствуют развитию мозга»</a:t>
            </a:r>
            <a:b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 П. Павлов</a:t>
            </a:r>
            <a:r>
              <a:rPr lang="ru-RU" sz="3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6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vignette1.wikia.nocookie.net/scratchpad/images/7/7a/Char-ben.png/revision/latest?cb=201605020759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861048"/>
            <a:ext cx="1888534" cy="220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08012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направлена на: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504" y="764704"/>
            <a:ext cx="9036496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    Совершенствованию творческих навыков</a:t>
            </a:r>
          </a:p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   Развитие коммуникативных навыков </a:t>
            </a:r>
          </a:p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   Развитие мелкой моторики и тактильной чувствительности пальцев рук</a:t>
            </a:r>
          </a:p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   Развитие и стабилизация эмоциональной сферы ребёнка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" name="Picture 2" descr="http://vignette1.wikia.nocookie.net/scratchpad/images/7/7a/Char-ben.png/revision/latest?cb=201605020759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077072"/>
            <a:ext cx="1703503" cy="1988840"/>
          </a:xfrm>
          <a:prstGeom prst="rect">
            <a:avLst/>
          </a:prstGeom>
          <a:noFill/>
        </p:spPr>
      </p:pic>
      <p:pic>
        <p:nvPicPr>
          <p:cNvPr id="7" name="Рисунок 6" descr="http://clossette.com/wp-content/uploads/red-poppy-1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4704"/>
            <a:ext cx="580895" cy="4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lossette.com/wp-content/uploads/red-poppy-1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40768"/>
            <a:ext cx="5760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clossette.com/wp-content/uploads/red-poppy-1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72816"/>
            <a:ext cx="5760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clossette.com/wp-content/uploads/red-poppy-1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36912"/>
            <a:ext cx="5760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Пластилиновая терапия 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7"/>
            <a:ext cx="8568952" cy="1080120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«Арт – терапия» исцеление творчеством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132856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916832"/>
            <a:ext cx="3384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Устали – рисуйте цветы. 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Злитесь – рисуйте линии. 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Что – то болит –лепите…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1916832"/>
            <a:ext cx="50040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Психосоматика                 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(от  греч.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psyche -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душа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soma –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телесное проявление эмоций</a:t>
            </a:r>
          </a:p>
          <a:p>
            <a:pPr algn="ctr"/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3174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356992"/>
            <a:ext cx="3203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метафоры пластилина –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«Всё можно изменить!»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3356992"/>
            <a:ext cx="2790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высвобождает подсознание</a:t>
            </a:r>
          </a:p>
        </p:txBody>
      </p:sp>
      <p:pic>
        <p:nvPicPr>
          <p:cNvPr id="11" name="Рисунок 10" descr="http://clossette.com/wp-content/uploads/red-poppy-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1844824"/>
            <a:ext cx="580895" cy="4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clossette.com/wp-content/uploads/red-poppy-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3429000"/>
            <a:ext cx="580895" cy="4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clossette.com/wp-content/uploads/red-poppy-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16832"/>
            <a:ext cx="580895" cy="4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clossette.com/wp-content/uploads/red-poppy-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56992"/>
            <a:ext cx="580895" cy="4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vignette1.wikia.nocookie.net/scratchpad/images/7/7a/Char-ben.png/revision/latest?cb=201605020759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5466" y="3933056"/>
            <a:ext cx="1888534" cy="220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75240" cy="1008112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Пластилиновая терапия 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764704"/>
            <a:ext cx="828092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положительный эмоциональный настрой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даёт возможности выходу подавленных, негативных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эмоций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повышает самооценку  у ребёнка 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улучшает внутреннее состояние, настроение, душевное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равновесие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повышает адаптационные способности ребёнка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эффективен в коррекции отклонений и нарушений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личностного развития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способствует творческому самовыражению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clossette.com/wp-content/uploads/red-poppy-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764704"/>
            <a:ext cx="580895" cy="4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lossette.com/wp-content/uploads/red-poppy-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268760"/>
            <a:ext cx="580895" cy="4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lossette.com/wp-content/uploads/red-poppy-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132856"/>
            <a:ext cx="580895" cy="4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clossette.com/wp-content/uploads/red-poppy-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636912"/>
            <a:ext cx="580895" cy="4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lossette.com/wp-content/uploads/red-poppy-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429000"/>
            <a:ext cx="580895" cy="4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clossette.com/wp-content/uploads/red-poppy-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861048"/>
            <a:ext cx="580895" cy="4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clossette.com/wp-content/uploads/red-poppy-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797152"/>
            <a:ext cx="580895" cy="4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vignette1.wikia.nocookie.net/scratchpad/images/7/7a/Char-ben.png/revision/latest?cb=201605020759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5466" y="3933056"/>
            <a:ext cx="1888534" cy="220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86409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Свойства пластилина: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1052736"/>
            <a:ext cx="6264696" cy="4032449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Пластилин податливый и упругий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Пластилин разноцветный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Пластилин держит форму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Пластилин липкий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Экономичный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Не пачкается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Пластилин развивает ребёнка</a:t>
            </a: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clossette.com/wp-content/uploads/red-poppy-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1052736"/>
            <a:ext cx="580895" cy="4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clossette.com/wp-content/uploads/red-poppy-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1484784"/>
            <a:ext cx="580895" cy="4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lossette.com/wp-content/uploads/red-poppy-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1916832"/>
            <a:ext cx="580895" cy="4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clossette.com/wp-content/uploads/red-poppy-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2348880"/>
            <a:ext cx="580895" cy="4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clossette.com/wp-content/uploads/red-poppy-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2780928"/>
            <a:ext cx="580895" cy="4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clossette.com/wp-content/uploads/red-poppy-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212976"/>
            <a:ext cx="580895" cy="4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clossette.com/wp-content/uploads/red-poppy-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717032"/>
            <a:ext cx="580895" cy="4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vignette1.wikia.nocookie.net/scratchpad/images/7/7a/Char-ben.png/revision/latest?cb=201605020759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861048"/>
            <a:ext cx="1888534" cy="220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105273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3312369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 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детей с помощью техники создания пластилиновых картин 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Совершенствование коммуникативных способностей детей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http://vignette1.wikia.nocookie.net/scratchpad/images/7/7a/Char-ben.png/revision/latest?cb=201605020759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861048"/>
            <a:ext cx="1888534" cy="220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2348880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задача занятий: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Развитие мелкой моторики и повышения тактильной чувствительности.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Активизация и обогащение речи.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Развитие сенсорного восприятия, внимания, воображения.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Развитие навыков взаимодействия детей друг с другом.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2132856"/>
            <a:ext cx="6912768" cy="44644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комплексного развития: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параллельно с решением основной задачей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Развитие умения действовать соответственно правилам игры.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Снятие эмоционального и мышечного напряжения.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Снижение импульсивности, излишней двигательной активности, тревоги, агрессии.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развитие чувства ритма, координации движений.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развитие игровых навыков, произвольного поведения.</a:t>
            </a: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clossette.com/wp-content/uploads/red-poppy-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32656"/>
            <a:ext cx="580895" cy="4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lossette.com/wp-content/uploads/red-poppy-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908720"/>
            <a:ext cx="580895" cy="4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lossette.com/wp-content/uploads/red-poppy-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1196752"/>
            <a:ext cx="580895" cy="4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clossette.com/wp-content/uploads/red-poppy-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1556792"/>
            <a:ext cx="580895" cy="4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lossette.com/wp-content/uploads/red-poppy-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2780928"/>
            <a:ext cx="580895" cy="4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clossette.com/wp-content/uploads/red-poppy-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3429000"/>
            <a:ext cx="580895" cy="4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clossette.com/wp-content/uploads/red-poppy-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3861048"/>
            <a:ext cx="580895" cy="4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clossette.com/wp-content/uploads/red-poppy-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4509120"/>
            <a:ext cx="580895" cy="4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clossette.com/wp-content/uploads/red-poppy-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4869160"/>
            <a:ext cx="580895" cy="4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105273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работы: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980728"/>
            <a:ext cx="8136904" cy="514543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Программа рассчитана  на 1 год обучения (дети 2-3 года) </a:t>
            </a:r>
          </a:p>
          <a:p>
            <a:pPr>
              <a:buNone/>
            </a:pP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Подгруппа  может насчитывать 6 детей</a:t>
            </a:r>
          </a:p>
          <a:p>
            <a:pPr>
              <a:buNone/>
            </a:pP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Форма организации занятий </a:t>
            </a:r>
          </a:p>
          <a:p>
            <a:pPr>
              <a:buNone/>
            </a:pP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подгрупповая </a:t>
            </a:r>
          </a:p>
          <a:p>
            <a:pPr>
              <a:buNone/>
            </a:pP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Периодичность занятий – 1раз в неделю (итого 24 занятия за учебный год)</a:t>
            </a:r>
          </a:p>
          <a:p>
            <a:pPr>
              <a:buNone/>
            </a:pP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Длительность занятий  10-15 минут  </a:t>
            </a:r>
          </a:p>
          <a:p>
            <a:endParaRPr lang="ru-RU" dirty="0"/>
          </a:p>
        </p:txBody>
      </p:sp>
      <p:pic>
        <p:nvPicPr>
          <p:cNvPr id="4" name="Рисунок 3" descr="http://clossette.com/wp-content/uploads/red-poppy-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052736"/>
            <a:ext cx="580895" cy="4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lossette.com/wp-content/uploads/red-poppy-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132856"/>
            <a:ext cx="580895" cy="4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lossette.com/wp-content/uploads/red-poppy-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708920"/>
            <a:ext cx="580895" cy="4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clossette.com/wp-content/uploads/red-poppy-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933056"/>
            <a:ext cx="580895" cy="4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lossette.com/wp-content/uploads/red-poppy-1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013176"/>
            <a:ext cx="580895" cy="47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366</Words>
  <Application>Microsoft Office PowerPoint</Application>
  <PresentationFormat>Экран (4:3)</PresentationFormat>
  <Paragraphs>91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Крошки - горошки В гостях у жука Бена </vt:lpstr>
      <vt:lpstr>«Руки учат голову,  затем поумневшая голова учит руки,  а умелые руки снова способствуют развитию мозга» И. П. Павлов </vt:lpstr>
      <vt:lpstr>Программа направлена на: </vt:lpstr>
      <vt:lpstr>Пластилиновая терапия  </vt:lpstr>
      <vt:lpstr>Пластилиновая терапия  </vt:lpstr>
      <vt:lpstr>Свойства пластилина:</vt:lpstr>
      <vt:lpstr>Цель программы:</vt:lpstr>
      <vt:lpstr>Основная задача занятий: Развитие мелкой моторики и повышения тактильной чувствительности. Активизация и обогащение речи. Развитие сенсорного восприятия, внимания, воображения. Развитие навыков взаимодействия детей друг с другом. </vt:lpstr>
      <vt:lpstr>Организация работы:</vt:lpstr>
      <vt:lpstr>Структура занятий:</vt:lpstr>
      <vt:lpstr>Методика работы с пластилином  на шаблоне:</vt:lpstr>
      <vt:lpstr>Шаблоны к занятиям 24 шт.:</vt:lpstr>
      <vt:lpstr>До встречи, у жука Бена!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NT Computer</cp:lastModifiedBy>
  <cp:revision>93</cp:revision>
  <dcterms:created xsi:type="dcterms:W3CDTF">2017-02-28T16:24:56Z</dcterms:created>
  <dcterms:modified xsi:type="dcterms:W3CDTF">2017-03-27T10:58:23Z</dcterms:modified>
</cp:coreProperties>
</file>