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Hanging out</a:t>
            </a:r>
            <a:endParaRPr lang="ru-RU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32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endParaRPr lang="ru-RU" sz="11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algn="ctr">
              <a:buFont typeface="+mj-lt"/>
              <a:buAutoNum type="arabicPeriod"/>
            </a:pPr>
            <a:endParaRPr lang="en-US" sz="3600" b="1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en-US" sz="3600" b="1" dirty="0" smtClean="0"/>
              <a:t>Checking home task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3600" b="1" dirty="0" smtClean="0"/>
              <a:t>Passing on to the grammar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3600" b="1" dirty="0" smtClean="0"/>
              <a:t>Speaking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3600" b="1" dirty="0" smtClean="0"/>
              <a:t>Reading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3600" b="1" dirty="0" smtClean="0"/>
              <a:t>Home task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67956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975" y="721217"/>
            <a:ext cx="10378225" cy="531382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Peter Piper picked a peck of pickled peppers. </a:t>
            </a:r>
          </a:p>
          <a:p>
            <a:pPr algn="ctr"/>
            <a:r>
              <a:rPr lang="en-US" sz="4000" b="1" dirty="0"/>
              <a:t>A peck of pickled peppers Peter Piper picked. </a:t>
            </a:r>
          </a:p>
          <a:p>
            <a:pPr algn="ctr"/>
            <a:r>
              <a:rPr lang="en-US" sz="4000" b="1" dirty="0"/>
              <a:t>If Peter Piper picked a peck of pickled peppers, </a:t>
            </a:r>
          </a:p>
          <a:p>
            <a:pPr algn="ctr"/>
            <a:r>
              <a:rPr lang="en-US" sz="4000" b="1" dirty="0"/>
              <a:t>Where's the peck of pickled peppers Peter Piper picked?</a:t>
            </a:r>
          </a:p>
          <a:p>
            <a:pPr algn="ctr"/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73107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5</TotalTime>
  <Words>53</Words>
  <Application>Microsoft Office PowerPoint</Application>
  <PresentationFormat>Широкоэкранный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Century Gothic</vt:lpstr>
      <vt:lpstr>Garamond</vt:lpstr>
      <vt:lpstr>Savon</vt:lpstr>
      <vt:lpstr>Hanging out</vt:lpstr>
      <vt:lpstr>Plan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Hanging out</dc:title>
  <dc:creator>вася</dc:creator>
  <cp:lastModifiedBy>вася</cp:lastModifiedBy>
  <cp:revision>1</cp:revision>
  <dcterms:created xsi:type="dcterms:W3CDTF">2017-04-04T08:46:54Z</dcterms:created>
  <dcterms:modified xsi:type="dcterms:W3CDTF">2017-04-04T08:52:31Z</dcterms:modified>
</cp:coreProperties>
</file>