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8593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ВИДЫ  РАСТЕНИЙ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219200"/>
            <a:ext cx="7406640" cy="5257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Открытый интегрированный урок биологии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для учащихся 5 класса с ограниченными возможностями здоровья (интеллектуальными нарушениями)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учителя биологии, учителя-логопеда Кузнецова В.В.,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педагога-психолога, учителя-логопеда 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Лузан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С.В.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Нижнеингашская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средняя школа №2»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Красноярский край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п. Нижний Ингаш</a:t>
            </a: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Сюрпризный момент</a:t>
            </a:r>
            <a:b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Подарки от растений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К публикации\100_1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Объявляется конкурс всезнаек</a:t>
            </a:r>
            <a:b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Цель и задачи </a:t>
            </a:r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нашего урока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194" name="Picture 2" descr="C:\Users\admin\Desktop\К публикации\100_17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</a:rPr>
              <a:t>Работаем с презентацией, вспоминаем строение растений</a:t>
            </a:r>
            <a:endParaRPr lang="ru-RU" dirty="0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9218" name="Picture 2" descr="C:\Users\admin\Desktop\К публикации\100_1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</a:rPr>
              <a:t>Физ. минутка «Что такое?»</a:t>
            </a:r>
            <a:endParaRPr lang="ru-RU" dirty="0">
              <a:ln>
                <a:solidFill>
                  <a:schemeClr val="accent4"/>
                </a:solidFill>
              </a:ln>
            </a:endParaRPr>
          </a:p>
        </p:txBody>
      </p:sp>
      <p:pic>
        <p:nvPicPr>
          <p:cNvPr id="4098" name="Picture 2" descr="C:\Users\admin\Desktop\К публикации\100_18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Отгадываем загадки и идём к доске «по кочкам».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C:\Users\admin\Desktop\К публикации\100_1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Игра «</a:t>
            </a:r>
            <a:r>
              <a:rPr lang="ru-RU" dirty="0" err="1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Он-они</a:t>
            </a:r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C:\Users\admin\Desktop\К публикации\100_17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Цветковые, голосеменные… Новая тема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admin\Desktop\К публикации\100_18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Физ. минутка «Ёлочка»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admin\Desktop\К публикации\100_1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Пальчиковая гимнастика</a:t>
            </a:r>
            <a:b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dirty="0" smtClean="0">
                <a:ln>
                  <a:solidFill>
                    <a:schemeClr val="accent4"/>
                  </a:solidFill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Ёлочка на планшете</a:t>
            </a:r>
            <a:endParaRPr lang="ru-RU" dirty="0">
              <a:ln>
                <a:solidFill>
                  <a:schemeClr val="accent4"/>
                </a:solidFill>
              </a:ln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 descr="C:\Users\admin\Desktop\К публикации\100_1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</TotalTime>
  <Words>92</Words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ВИДЫ  РАСТЕНИЙ</vt:lpstr>
      <vt:lpstr>Объявляется конкурс всезнаек Цель и задачи нашего урока</vt:lpstr>
      <vt:lpstr>Работаем с презентацией, вспоминаем строение растений</vt:lpstr>
      <vt:lpstr>Физ. минутка «Что такое?»</vt:lpstr>
      <vt:lpstr>Отгадываем загадки и идём к доске «по кочкам».</vt:lpstr>
      <vt:lpstr>Игра «Он-они»</vt:lpstr>
      <vt:lpstr>Цветковые, голосеменные… Новая тема</vt:lpstr>
      <vt:lpstr>Физ. минутка «Ёлочка»</vt:lpstr>
      <vt:lpstr>Пальчиковая гимнастика Ёлочка на планшете</vt:lpstr>
      <vt:lpstr>Сюрпризный момент Подарки от растений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 РАСТЕНИЙ</dc:title>
  <dc:creator>admin</dc:creator>
  <cp:lastModifiedBy>admin</cp:lastModifiedBy>
  <cp:revision>11</cp:revision>
  <dcterms:created xsi:type="dcterms:W3CDTF">2017-04-04T12:31:53Z</dcterms:created>
  <dcterms:modified xsi:type="dcterms:W3CDTF">2017-04-04T14:06:17Z</dcterms:modified>
</cp:coreProperties>
</file>