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0" r:id="rId3"/>
    <p:sldId id="261" r:id="rId4"/>
    <p:sldId id="262" r:id="rId5"/>
    <p:sldId id="263" r:id="rId6"/>
    <p:sldId id="258" r:id="rId7"/>
    <p:sldId id="264" r:id="rId8"/>
    <p:sldId id="266" r:id="rId9"/>
    <p:sldId id="257" r:id="rId10"/>
    <p:sldId id="25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ариса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350368"/>
            <a:ext cx="8136904" cy="6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tivision.ru/f44.vcp.digitalaccess.ru/contents/c/7/ea24ddc636690cb4edcdc95fc1c5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823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viaway.com/648939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873" y="908720"/>
            <a:ext cx="28680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solidFill>
                  <a:srgbClr val="7030A0"/>
                </a:solidFill>
              </a:rPr>
              <a:t>сушку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263" y="860770"/>
            <a:ext cx="25346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solidFill>
                  <a:srgbClr val="7030A0"/>
                </a:solidFill>
              </a:rPr>
              <a:t>Саша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92832"/>
            <a:ext cx="3993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</a:rPr>
              <a:t>шла</a:t>
            </a:r>
            <a:r>
              <a:rPr lang="ru-RU" sz="6600" i="1" dirty="0">
                <a:solidFill>
                  <a:srgbClr val="7030A0"/>
                </a:solidFill>
              </a:rPr>
              <a:t> </a:t>
            </a:r>
            <a:r>
              <a:rPr lang="ru-RU" sz="6600" i="1" dirty="0" smtClean="0">
                <a:solidFill>
                  <a:srgbClr val="7030A0"/>
                </a:solidFill>
              </a:rPr>
              <a:t>   и</a:t>
            </a:r>
            <a:r>
              <a:rPr lang="ru-RU" sz="6600" i="1" dirty="0" smtClean="0"/>
              <a:t> 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28264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solidFill>
                  <a:srgbClr val="7030A0"/>
                </a:solidFill>
              </a:rPr>
              <a:t>шоссе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908720"/>
            <a:ext cx="12362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solidFill>
                  <a:srgbClr val="7030A0"/>
                </a:solidFill>
              </a:rPr>
              <a:t>по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7" y="2192832"/>
            <a:ext cx="31213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solidFill>
                  <a:srgbClr val="7030A0"/>
                </a:solidFill>
              </a:rPr>
              <a:t>сосала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12" name="Picture 2" descr="http://accordust.ru/uploads/thumbs/0/9/2/092061cbcba3a2278e59580661f4d7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73016"/>
            <a:ext cx="3686175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94" y="1844824"/>
            <a:ext cx="902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7030A0"/>
                </a:solidFill>
              </a:rPr>
              <a:t>Шла Саша по шоссе и сосала </a:t>
            </a:r>
            <a:r>
              <a:rPr lang="ru-RU" sz="3600" i="1" dirty="0" smtClean="0">
                <a:solidFill>
                  <a:srgbClr val="7030A0"/>
                </a:solidFill>
              </a:rPr>
              <a:t>сушку.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24744"/>
            <a:ext cx="4139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7030A0"/>
                </a:solidFill>
              </a:rPr>
              <a:t>КА ? </a:t>
            </a:r>
            <a:r>
              <a:rPr lang="ru-RU" sz="6000" dirty="0" smtClean="0">
                <a:solidFill>
                  <a:srgbClr val="7030A0"/>
                </a:solidFill>
              </a:rPr>
              <a:t>КА</a:t>
            </a:r>
            <a:endParaRPr lang="ru-RU" sz="6000" dirty="0">
              <a:solidFill>
                <a:srgbClr val="7030A0"/>
              </a:solidFill>
            </a:endParaRPr>
          </a:p>
          <a:p>
            <a:r>
              <a:rPr lang="ru-RU" sz="6000" dirty="0">
                <a:solidFill>
                  <a:srgbClr val="002060"/>
                </a:solidFill>
              </a:rPr>
              <a:t>КРЫ ? А</a:t>
            </a:r>
          </a:p>
          <a:p>
            <a:r>
              <a:rPr lang="ru-RU" sz="6000" dirty="0">
                <a:solidFill>
                  <a:srgbClr val="7030A0"/>
                </a:solidFill>
              </a:rPr>
              <a:t>МИ ? КА</a:t>
            </a:r>
          </a:p>
          <a:p>
            <a:r>
              <a:rPr lang="ru-RU" sz="6000" dirty="0">
                <a:solidFill>
                  <a:srgbClr val="002060"/>
                </a:solidFill>
              </a:rPr>
              <a:t>? ОК </a:t>
            </a:r>
          </a:p>
        </p:txBody>
      </p:sp>
      <p:pic>
        <p:nvPicPr>
          <p:cNvPr id="3" name="Picture 2" descr="http://images.viaway.com/712345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4826"/>
            <a:ext cx="4079776" cy="305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6-tub-ru.yandex.net/i?id=17240319-5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36" y="1219614"/>
            <a:ext cx="1872208" cy="1494657"/>
          </a:xfrm>
          <a:prstGeom prst="rect">
            <a:avLst/>
          </a:prstGeom>
          <a:noFill/>
        </p:spPr>
      </p:pic>
      <p:pic>
        <p:nvPicPr>
          <p:cNvPr id="4" name="Picture 2" descr="http://im3-tub-ru.yandex.net/i?id=298024247-3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365" y="1060064"/>
            <a:ext cx="1800200" cy="14744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13733"/>
            <a:ext cx="92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[</a:t>
            </a:r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en-US" sz="3600" dirty="0" smtClean="0">
                <a:solidFill>
                  <a:srgbClr val="0070C0"/>
                </a:solidFill>
              </a:rPr>
              <a:t>]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3093" y="413732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[Ш]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6048" y="2687785"/>
            <a:ext cx="1745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КА </a:t>
            </a:r>
            <a:r>
              <a:rPr lang="en-US" sz="4800" dirty="0">
                <a:solidFill>
                  <a:srgbClr val="0070C0"/>
                </a:solidFill>
              </a:rPr>
              <a:t>c</a:t>
            </a:r>
            <a:r>
              <a:rPr lang="ru-RU" sz="2800" dirty="0">
                <a:solidFill>
                  <a:srgbClr val="7030A0"/>
                </a:solidFill>
              </a:rPr>
              <a:t> 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7574" y="2534529"/>
            <a:ext cx="1963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КА </a:t>
            </a:r>
            <a:r>
              <a:rPr lang="ru-RU" sz="4800" dirty="0">
                <a:solidFill>
                  <a:srgbClr val="0070C0"/>
                </a:solidFill>
              </a:rPr>
              <a:t>ш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8183" y="5661248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КРЫ </a:t>
            </a:r>
            <a:r>
              <a:rPr lang="ru-RU" sz="4800" dirty="0" smtClean="0">
                <a:solidFill>
                  <a:srgbClr val="0070C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3203" y="5651964"/>
            <a:ext cx="21066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КРЫ </a:t>
            </a:r>
            <a:r>
              <a:rPr lang="ru-RU" sz="4800" dirty="0" smtClean="0">
                <a:solidFill>
                  <a:srgbClr val="0070C0"/>
                </a:solidFill>
              </a:rPr>
              <a:t>ш </a:t>
            </a:r>
            <a:r>
              <a:rPr lang="ru-RU" sz="2800" dirty="0" smtClean="0">
                <a:solidFill>
                  <a:srgbClr val="002060"/>
                </a:solidFill>
              </a:rPr>
              <a:t>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ratclub.spb.ru/picture/rm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" y="4068415"/>
            <a:ext cx="2618656" cy="18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ogoped18.ru/production-sound/images/sound-sh-8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10" y="3792686"/>
            <a:ext cx="32099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0-tub-ru.yandex.net/i?id=120438020-1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3" y="927883"/>
            <a:ext cx="2088233" cy="1761947"/>
          </a:xfrm>
          <a:prstGeom prst="rect">
            <a:avLst/>
          </a:prstGeom>
          <a:noFill/>
        </p:spPr>
      </p:pic>
      <p:pic>
        <p:nvPicPr>
          <p:cNvPr id="4" name="Picture 2" descr="http://im3-tub-ru.yandex.net/i?id=440040028-6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951"/>
            <a:ext cx="2088232" cy="11819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347601"/>
            <a:ext cx="92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[С</a:t>
            </a:r>
            <a:r>
              <a:rPr lang="en-US" sz="3600" dirty="0">
                <a:solidFill>
                  <a:srgbClr val="0070C0"/>
                </a:solidFill>
              </a:rPr>
              <a:t>]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939" y="281552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[Ш]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95" y="2348881"/>
            <a:ext cx="2012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МИ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с </a:t>
            </a:r>
            <a:r>
              <a:rPr lang="ru-RU" sz="2800" dirty="0">
                <a:solidFill>
                  <a:srgbClr val="7030A0"/>
                </a:solidFill>
              </a:rPr>
              <a:t>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91097" y="2533547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МИ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ш </a:t>
            </a:r>
            <a:r>
              <a:rPr lang="ru-RU" sz="2800" dirty="0">
                <a:solidFill>
                  <a:srgbClr val="7030A0"/>
                </a:solidFill>
              </a:rPr>
              <a:t>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5451460"/>
            <a:ext cx="1507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ш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ОК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4216" y="5373216"/>
            <a:ext cx="124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ОК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img-fotki.yandex.ru/get/9833/230070907.1e/0_c1ba2_370a55d5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40" y="3613666"/>
            <a:ext cx="1643005" cy="18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00982bf88df29b06cf3a3bd0f60d4228&amp;n=33&amp;h=190&amp;w=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99" y="3683783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.labirint.ru/images/comments_pic/1446/1_911edd347b6319dc4f8dc1dccc3b267c_1415872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b="5552"/>
          <a:stretch/>
        </p:blipFill>
        <p:spPr bwMode="auto">
          <a:xfrm>
            <a:off x="827584" y="1340768"/>
            <a:ext cx="7620000" cy="51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99512"/>
            <a:ext cx="5328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Валентина Осеева</a:t>
            </a:r>
            <a:endParaRPr lang="ru-RU" sz="3200" dirty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Просто </a:t>
            </a:r>
            <a:r>
              <a:rPr lang="ru-RU" sz="2400" b="1" dirty="0">
                <a:solidFill>
                  <a:srgbClr val="FF0000"/>
                </a:solidFill>
              </a:rPr>
              <a:t>старушка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383" y="382646"/>
            <a:ext cx="8191073" cy="61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deokid.ru/wp-content/uploads/2013/04/02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64</Words>
  <Application>Microsoft Office PowerPoint</Application>
  <PresentationFormat>Экран (4:3)</PresentationFormat>
  <Paragraphs>25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 Windows</cp:lastModifiedBy>
  <cp:revision>8</cp:revision>
  <dcterms:created xsi:type="dcterms:W3CDTF">2015-11-25T20:35:02Z</dcterms:created>
  <dcterms:modified xsi:type="dcterms:W3CDTF">2015-11-26T18:55:51Z</dcterms:modified>
</cp:coreProperties>
</file>