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66" r:id="rId4"/>
    <p:sldId id="268" r:id="rId5"/>
    <p:sldId id="264" r:id="rId6"/>
    <p:sldId id="276" r:id="rId7"/>
    <p:sldId id="280" r:id="rId8"/>
    <p:sldId id="282" r:id="rId9"/>
    <p:sldId id="288" r:id="rId10"/>
    <p:sldId id="283" r:id="rId11"/>
    <p:sldId id="285" r:id="rId12"/>
    <p:sldId id="281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8A4-7C62-418C-BCF0-F98CFB71FA6E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mni_-_gimn_rf_(zvukoff.ru)%20(1).mp3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mni_-_gimn_rf_(zvukoff.ru)%20(1).mp3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mni_-_gimn_rf_(zvukoff.ru)%20(1).mp3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14577"/>
          </a:xfrm>
        </p:spPr>
        <p:txBody>
          <a:bodyPr/>
          <a:lstStyle/>
          <a:p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9700145_s640x48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/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>
                <a:solidFill>
                  <a:schemeClr val="accent4"/>
                </a:solidFill>
              </a:rPr>
              <a:t/>
            </a:r>
            <a:br>
              <a:rPr lang="ru-RU" sz="2800" b="1" dirty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И поднималась Русь с колен.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В руках с иконой перед битвой,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Благословенная молитвой.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Под звон грядущих перемен.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1216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4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 Москве на Красной площади поставлен памятник, на котором написано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«Гражданину Минину и князю Пожарскому. Благодарная Россия.»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flatok.ru/images/Flatok/IMG_7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5321063" cy="43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8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 столице находится правительство страны.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Здесь живут и работают президент и премьер-министр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http://900igr.net/datas/strany/s.-Rossija-1.files/0001-001-Simvoly-Ross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928802"/>
            <a:ext cx="6034617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/>
                </a:solidFill>
              </a:rPr>
              <a:t>Наша дружба, наша вера с нами будет навсегда,</a:t>
            </a:r>
            <a:br>
              <a:rPr lang="ru-RU" sz="3100" b="1" dirty="0" smtClean="0">
                <a:solidFill>
                  <a:schemeClr val="accent4"/>
                </a:solidFill>
              </a:rPr>
            </a:br>
            <a:r>
              <a:rPr lang="ru-RU" sz="3100" b="1" dirty="0" smtClean="0">
                <a:solidFill>
                  <a:schemeClr val="accent4"/>
                </a:solidFill>
              </a:rPr>
              <a:t>Наша сила, наша воля. Не погибнет никогда!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586833" cy="46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3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mni_-_gimn_rf_(zvukoff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700145_s640x480[1]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05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 карте мира не найдешь тот дом,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В котором ты живешь,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И даже улицы родной мы не найдем на карте той.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Но мы всегда на ней найдем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Свою страну – наш общий дом.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2.susu.ac.ru/ru/about/where/russi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65250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Флаг России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>Белый цвет – березка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Синий - неба цвет.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Красная полоска – солнечный рассвет.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flag.kremlin.ru/i/i-flag-ho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5088777" cy="40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5114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Герб России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У России величавой на гербе орел двуглавый, чтоб На запад и восток он смотреть бы сразу мог.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Сильный, мудрый он и гордый.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Он России дух свободный</a:t>
            </a: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kostyor.ru/images0/imageslit/gerb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34528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mni_-_gimn_rf_(zvukoff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700145_s640x480[1]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mni_-_gimn_rf_(zvukoff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Живут </a:t>
            </a:r>
            <a:r>
              <a:rPr lang="ru-RU" sz="2400" b="1" dirty="0">
                <a:solidFill>
                  <a:srgbClr val="7030A0"/>
                </a:solidFill>
              </a:rPr>
              <a:t>в России разные народы с давних пор.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Одним тайга по нраву, другим – степной простор.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У каждого народа язык свой и наряд.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Один черкеску носит, другой надел халат.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Одним милее осень, другим милей весна.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А Родина Россия у нас у всех одна.</a:t>
            </a:r>
            <a:endParaRPr lang="ru-RU" dirty="0"/>
          </a:p>
        </p:txBody>
      </p:sp>
      <p:pic>
        <p:nvPicPr>
          <p:cNvPr id="7" name="Содержимое 3" descr="http://langopedia.ru/wp-content/uploads/2012/08/people_of_Russia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64904"/>
            <a:ext cx="5400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4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86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Москва </a:t>
            </a:r>
            <a:r>
              <a:rPr lang="ru-RU" sz="3200" dirty="0" smtClean="0">
                <a:solidFill>
                  <a:srgbClr val="7030A0"/>
                </a:solidFill>
              </a:rPr>
              <a:t>– </a:t>
            </a:r>
            <a:r>
              <a:rPr lang="ru-RU" sz="3200" b="1" dirty="0" smtClean="0">
                <a:solidFill>
                  <a:srgbClr val="7030A0"/>
                </a:solidFill>
              </a:rPr>
              <a:t>это Красная площадь.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Москва </a:t>
            </a:r>
            <a:r>
              <a:rPr lang="ru-RU" sz="3200" b="1" dirty="0" smtClean="0">
                <a:solidFill>
                  <a:srgbClr val="7030A0"/>
                </a:solidFill>
              </a:rPr>
              <a:t>– это башни Кремля.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Москва </a:t>
            </a:r>
            <a:r>
              <a:rPr lang="ru-RU" sz="3200" b="1" dirty="0" smtClean="0">
                <a:solidFill>
                  <a:srgbClr val="7030A0"/>
                </a:solidFill>
              </a:rPr>
              <a:t>– это сердце России, которое любит тебя.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eismos-u.ifz.ru/rusma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7150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1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/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>
                <a:solidFill>
                  <a:schemeClr val="accent4"/>
                </a:solidFill>
              </a:rPr>
              <a:t/>
            </a:r>
            <a:br>
              <a:rPr lang="ru-RU" sz="2800" b="1" dirty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Ушли в историю года,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Цари менялись и народы, 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Но время смутное, невзгоды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Русь не забудут никогда!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155676" cy="29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657"/>
            <a:ext cx="2427276" cy="301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129"/>
            <a:ext cx="2304256" cy="285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5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14577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День народного единства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Деревни, села, города.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поклоном русскому народу.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Сегодня празднует свободу.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день Единства навсегда!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68</Words>
  <Application>Microsoft Office PowerPoint</Application>
  <PresentationFormat>Экран (4:3)</PresentationFormat>
  <Paragraphs>15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 карте мира не найдешь тот дом,  В котором ты живешь,  И даже улицы родной мы не найдем на карте той.  Но мы всегда на ней найдем  Свою страну – наш общий дом.</vt:lpstr>
      <vt:lpstr>Флаг России Белый цвет – березка Синий - неба цвет. Красная полоска – солнечный рассвет.</vt:lpstr>
      <vt:lpstr>Герб России У России величавой на гербе орел двуглавый, чтоб На запад и восток он смотреть бы сразу мог.  Сильный, мудрый он и гордый.  Он России дух свободный</vt:lpstr>
      <vt:lpstr>Презентация PowerPoint</vt:lpstr>
      <vt:lpstr>  Живут в России разные народы с давних пор.  Одним тайга по нраву, другим – степной простор.  У каждого народа язык свой и наряд.  Один черкеску носит, другой надел халат.  Одним милее осень, другим милей весна.  А Родина Россия у нас у всех одна.</vt:lpstr>
      <vt:lpstr>Москва – это Красная площадь. Москва – это башни Кремля. Москва – это сердце России, которое любит тебя.</vt:lpstr>
      <vt:lpstr>  Ушли в историю года, Цари менялись и народы,  Но время смутное, невзгоды Русь не забудут никогда!</vt:lpstr>
      <vt:lpstr>День народного единства</vt:lpstr>
      <vt:lpstr>  И поднималась Русь с колен. В руках с иконой перед битвой, Благословенная молитвой. Под звон грядущих перемен. </vt:lpstr>
      <vt:lpstr>В Москве на Красной площади поставлен памятник, на котором написано  «Гражданину Минину и князю Пожарскому. Благодарная Россия.»  </vt:lpstr>
      <vt:lpstr>В столице находится правительство страны.  Здесь живут и работают президент и премьер-министр.</vt:lpstr>
      <vt:lpstr>Наша дружба, наша вера с нами будет навсегда, Наша сила, наша воля. Не погибнет никогда!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Jenya</dc:creator>
  <cp:lastModifiedBy>Anna</cp:lastModifiedBy>
  <cp:revision>36</cp:revision>
  <dcterms:created xsi:type="dcterms:W3CDTF">2014-11-05T06:29:21Z</dcterms:created>
  <dcterms:modified xsi:type="dcterms:W3CDTF">2015-11-02T13:34:30Z</dcterms:modified>
</cp:coreProperties>
</file>