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54"/>
  </p:notesMasterIdLst>
  <p:sldIdLst>
    <p:sldId id="263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309" r:id="rId20"/>
    <p:sldId id="279" r:id="rId21"/>
    <p:sldId id="280" r:id="rId22"/>
    <p:sldId id="281" r:id="rId23"/>
    <p:sldId id="282" r:id="rId24"/>
    <p:sldId id="284" r:id="rId25"/>
    <p:sldId id="310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11" r:id="rId40"/>
    <p:sldId id="298" r:id="rId41"/>
    <p:sldId id="299" r:id="rId42"/>
    <p:sldId id="300" r:id="rId43"/>
    <p:sldId id="301" r:id="rId44"/>
    <p:sldId id="302" r:id="rId45"/>
    <p:sldId id="314" r:id="rId46"/>
    <p:sldId id="303" r:id="rId47"/>
    <p:sldId id="304" r:id="rId48"/>
    <p:sldId id="305" r:id="rId49"/>
    <p:sldId id="312" r:id="rId50"/>
    <p:sldId id="307" r:id="rId51"/>
    <p:sldId id="264" r:id="rId52"/>
    <p:sldId id="31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BA16"/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5" autoAdjust="0"/>
    <p:restoredTop sz="94621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6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82E9-265A-4A42-9F5B-3F2F1644946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DEE3E-F976-4340-BC4A-C73E38096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F8DB-17CC-42EC-8316-01B5BFA4A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4C02-AE01-48D2-A50E-F919BFFE0C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4E9A-2335-4010-87C5-85C6583CBB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43EE-BCC7-4861-80F1-5C982B2E20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3F04-5F8F-4677-8F83-8804319EA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F491-0F23-41A5-BA81-D01A618CC3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6B7F-E05A-4637-8C6D-21A45FAF44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18FA-2476-437C-BF9B-280F207223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9D64-FC4A-45A2-939D-F2E7A070B5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08A7-C41E-4845-B26C-D2BC9074A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AB6A-B44E-46A3-A506-D5BB3FE443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2D69-5312-4BBC-9D1D-C8EA966F08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9C99-B70C-4EF8-AF15-C4CD25A588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D850-7C90-46A5-9A42-1165B65DCD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C53B-B9AF-4D39-BC6B-EEA807939F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B8D3-6359-45F1-88E4-778A573819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9C9A-DECD-4B6D-AF5D-9FEB6AABC6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5853-43CC-4B73-9F0C-8D869C37A6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0160-8773-4E05-8840-842398AB86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840D-D6D0-4F71-8D5F-9EEA3711F8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F7E4-429D-4FAD-B4AA-0940E03D59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99F1-E799-41AE-A9BC-F3775EE0E6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BE04-0013-4158-B63C-DB8B9A03E9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AFA3-D90E-4E77-B9F3-B78E6616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B0C7-A96E-47A5-AECF-AA689B489E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0D90-56FE-407B-960E-EB83552C7E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7C92-CFA4-41D2-8926-3F40E72DC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77CF-45B3-4CE9-A97A-0FD08B7EDB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CD43-6E63-4D1C-92EE-13DE9C2296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D2B6-0502-4DBC-89F0-9E133D8434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4E8C-F143-4A96-8D14-1F108CA333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75C1-9E0D-4ECA-B1F0-5EF5786AFF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97F4-30D0-43F5-9809-A73FED7C6D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182D-2037-413F-B5A3-EF2969DE84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3D5D-3C13-45ED-9851-306629A64E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6EB6-8714-4E94-B353-85E13296E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5598-3F37-44C4-BAF0-E905F43D82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81525-4840-4447-A99B-C56BE49D47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8976-627A-483E-8EAD-15D7E08D3D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FA44-4DB2-46DF-A91F-EC789C70DC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59FF-43D3-441B-AC85-C2D9BD3E76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D63A-E497-4FC3-9BE1-5D2D133CA9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1153-55BA-4C08-BAE6-6B9416826E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4EF0-6433-4B9C-BFB0-C9485C92B8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A2CE-1834-48BD-9486-E9181075A1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664-A835-4412-9A9B-CF9B588376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BCB0-07A9-476F-8919-08F457E7DF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2004-3D0E-4917-9FAA-C196AF7938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433C-DFAC-435D-B4C1-9AB71AE9E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17D9-4A9F-48E5-AB05-2493BA830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7673-DAB7-4787-8FAC-297C1400EA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CAF3-47CC-4DE5-88AD-D139CD39A0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834D-64BA-48FE-9300-F064C8EAF8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81BA-B9A5-4BCB-9A84-076A6C121C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587A-219C-41EB-BCE2-A4D6FA6D8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B719-3FE9-4ADE-BFEF-91B61D4C23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4B27-0946-46F7-94EF-84973E3246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0C12-4233-40FF-BD13-93179A8EA5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1482-B9CC-4E63-8308-E665789B42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10AE-F130-4073-A8DA-502D5C26FB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4C88-1161-48A9-BC69-93696C6D05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4E44-B58A-403D-ABE9-9FC4F9DDF1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36CF-0618-4B13-AA0D-E682723849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02BE-F7AC-4E6D-9033-7525784971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A351-60AC-41E8-BCE4-89D5EF5145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7355-6FCA-4C84-BD83-7E819AF75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7DC7-6020-4C3A-81DF-A06B61BBDA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AB47-FF89-4F2E-9722-146F0BBF3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6602-435B-4EDD-B505-75D109FA68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61D2-ACEE-4D24-BBBF-9F9D561B23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8F75-59D5-4A2F-B2EF-127D49C915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AC84-F039-47CE-B655-6399BF34B9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5FE8-DDDD-4E48-A63A-B6BB9EE49E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FC4B-E778-4D68-B824-F6E80540AA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D748-BFE9-479D-9479-EF09178826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B087-039C-414E-BB0D-FB65500FB8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01FD-E7F7-4D75-BBC0-2E9FAA1F27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A2F1-3077-4D53-995C-F236D624F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CEA7-F5D0-46C9-ABCF-720E9242C0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D5A6-20EA-4A90-8C43-236982F21C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D03E-3197-43C3-97AD-9E828071F2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4157-052E-40C3-9B1C-F076B6282C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3A11-8E8B-4E17-A8CA-5C4F5DBA91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C217-8168-46BD-87E5-D72CE99BBC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16FF-60AD-420D-BC59-FE6EDB421E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CCB5-0637-4D15-AF8F-630FFF2337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9B17-8068-4DD8-8E59-87DF1FDCC4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951DE-8E46-4674-8F6E-8B57DB7CF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5826-2D2A-4280-81AE-CF1C4A887E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03B1-99D0-4F2A-9C89-C062EBA1F0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47C-0EB6-4578-84CF-EAC1AB7F6D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C596-5595-4D04-9667-33EE1BB92B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7C42-4D2D-4C70-9CE9-784B4B58BC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B124-0969-4BFF-9529-075E3007F1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D9CF-3901-4C64-A5F1-10AE8177CA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20FD-C34B-4431-AA7D-541BAD10B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3EDA-15B3-4C11-917D-8F389C9200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44EA-FF6B-47CE-9674-7A1FDE2541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3AF2-7DB2-45EF-892D-AE12C75588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2279-0B86-470E-ADA3-1974D868C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6D62-B38C-4EF9-B706-35C16484FC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0220-FDF0-4C7B-9BB3-63DF452C1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ED81-A1DA-45CA-9F06-D2E0C27AED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889B-F587-4C47-851F-9A85E61AB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55FA-4799-4FFB-9849-63731B2D81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B834-EB4E-4658-A05C-7E5B32F5D3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7EAA-78AD-4ABF-B455-4A1BBADC34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AFCA-21AA-4A44-BDD4-FD45EE7A1C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8D45-DE84-4844-B59E-33CA287433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B548-B1FA-4BAD-9ABF-C6B7B1A12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6B71-233E-49F2-8357-12F942BE9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1939-B6BE-46D2-B4F8-DB505A46F0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406D-2BEB-418E-81B1-4A62D41E54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B5CD-5694-4988-9014-E364E4FF9D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D7E7-E908-44E4-8FBA-3DB4A209D3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946C-FFD5-4FE5-8E38-437246AFE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1A81-7981-46DB-8244-842B921EB2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E533-3E66-4F01-873B-2546A531DC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928E-AC91-4EE8-B35B-58DC909727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99CB-22BC-4E34-BB1C-2722DB879D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E9C2-F9D5-4CCA-A021-75D13D16F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678E-DBF9-4EFB-8AB3-B569DA5327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E1BA-48FA-4CFE-865F-2646B0D17C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5F5F-68F8-4DE4-BBE7-74DE328359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8DA2-F977-4404-9F36-1CC963305A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C90D-857A-4B1F-BE57-CD15E8DA90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09B5-5E92-4F02-8BFF-182BD52878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1F7A-E3CB-43E1-B287-465BB4FE8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8AA4-0F5E-44D6-8B86-9EBDB1DD52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CABD-C9AD-4CEF-85B9-E1CF652FAA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11B4-EFA4-4392-90AB-97B872454F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D7CA-6513-48EA-9405-DFF4A82D7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052513"/>
            <a:ext cx="4248150" cy="19446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3213100"/>
            <a:ext cx="424973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988BCE-E373-42AB-AE7C-96C646C507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B237C-565F-4EF5-BE22-1E58C0F659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E380-8659-4954-8246-571F968B75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F50A6-75FA-4767-AA3B-5F75B502FF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ABD8-03CF-4FD4-AB93-D5D1E6BD0E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7C0A5-17C8-4987-B585-9A6F384F4A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49B07-AA6F-4EA4-8E6C-694B528864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DF0CE-3BFA-4205-8314-879C95387D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A4D0-A027-4F1E-8191-27DD1B2A56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CEF92-C574-4823-B20A-4DAC8EAE0C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74638"/>
            <a:ext cx="19097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74638"/>
            <a:ext cx="55816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75A0-8876-4D93-9949-D3C4B73B17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933B74-84BE-4008-AD0A-020ADC0484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54A82-206C-4965-848F-FA0831E899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9A99A-1A9B-4FCF-975B-CD900B07E4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0B1BE-3B6B-432A-8EC4-6294C2AE8E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B591B-562F-4FCC-91A6-9AC6D2BC70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DF82-5629-474C-9458-9DC7158E2D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8D4FA-D90C-49F0-840F-2978C1CB2A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14269-1F3C-4AA5-BCA3-4ED8499A09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AD2F1-A449-4E33-A214-A8D0B2ECA4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4FD9-C819-46BA-A840-D11B0BEF31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BCA8-E6F2-40EA-A9F8-5A2DEC05BA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99CC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A61D-CEE0-461E-B554-844B73429A0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4E545-00E3-4130-9768-258EA5A28E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ECF8F9-012E-46FA-B7D0-9007B52ADD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6725D1-F289-4022-9A25-D8418FEBBE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2189E1-2594-4C3A-9AD5-ED0A59A230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33072C-060B-40BE-BDA8-911275ED7B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F1527-DA33-4E0E-B857-961E4E867E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1BDF09-0FB5-413C-87FD-1C1CD11E4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C4A333-36AC-4A4F-94E5-EFC7A3064E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0CD18-52AC-40F3-AFE3-A5A534A3B0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8555C-46DE-42E9-95AC-957C9EEA36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109C4D-E637-4B3E-AE47-41E90DE5A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D1F04-88C3-4034-A025-1AAEBBD3D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B8ABAC-ED2C-4A45-A036-2AB57636121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7B324A-E2B7-4EE2-BEDB-7C40663C702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Monotype Corsiva" pitchFamily="66" charset="0"/>
              </a:rPr>
              <a:t>ПРОЩАЙ,1-ый КЛАСС!</a:t>
            </a:r>
            <a:endParaRPr lang="ru-RU" sz="6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Ирина\Мои документы\Мои рисунки\school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74" y="1285860"/>
            <a:ext cx="8296730" cy="5286412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052513"/>
            <a:ext cx="5832475" cy="1470025"/>
          </a:xfrm>
        </p:spPr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/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b="1" dirty="0" smtClean="0">
                <a:latin typeface="Monotype Corsiva" pitchFamily="66" charset="0"/>
              </a:rPr>
              <a:t>Переменка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270827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1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" y="0"/>
            <a:ext cx="9141482" cy="6859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357166"/>
            <a:ext cx="7643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udiSansExtKyr" pitchFamily="2" charset="0"/>
              </a:rPr>
              <a:t>Урок</a:t>
            </a:r>
          </a:p>
          <a:p>
            <a:pPr algn="ctr"/>
            <a:r>
              <a:rPr lang="ru-RU" sz="96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udiSansExtKyr" pitchFamily="2" charset="0"/>
              </a:rPr>
              <a:t>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627784" y="836712"/>
            <a:ext cx="5902424" cy="561662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Исправьте ошибки:                    1,3,2,4,5,8,7,6,9,10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5+5=9            7+2=8</a:t>
            </a:r>
            <a:br>
              <a:rPr lang="ru-RU" b="1" dirty="0" smtClean="0"/>
            </a:br>
            <a:r>
              <a:rPr lang="ru-RU" b="1" dirty="0" smtClean="0"/>
              <a:t>12-2=1          25-5=10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</a:t>
            </a:r>
            <a:endParaRPr lang="ru-RU" sz="3600" dirty="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5184575"/>
          </a:xfrm>
        </p:spPr>
        <p:txBody>
          <a:bodyPr/>
          <a:lstStyle/>
          <a:p>
            <a:pPr lvl="0"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</a:p>
          <a:p>
            <a:endParaRPr lang="ru-RU" sz="3600" dirty="0" smtClean="0"/>
          </a:p>
          <a:p>
            <a:r>
              <a:rPr lang="ru-RU" sz="3600" b="1" dirty="0" smtClean="0"/>
              <a:t>- Раз, два, три, четыре…</a:t>
            </a:r>
          </a:p>
          <a:p>
            <a:r>
              <a:rPr lang="ru-RU" sz="3600" b="1" dirty="0" smtClean="0"/>
              <a:t> Кто живёт у нас в квартире?</a:t>
            </a:r>
          </a:p>
          <a:p>
            <a:r>
              <a:rPr lang="ru-RU" sz="3600" b="1" dirty="0" smtClean="0"/>
              <a:t> Папа, мама, брат, сестрёнка,</a:t>
            </a:r>
          </a:p>
          <a:p>
            <a:r>
              <a:rPr lang="ru-RU" sz="3600" b="1" dirty="0" smtClean="0"/>
              <a:t> Кошка Мурка, два котёнка,</a:t>
            </a:r>
          </a:p>
          <a:p>
            <a:r>
              <a:rPr lang="ru-RU" sz="3600" b="1" dirty="0" smtClean="0"/>
              <a:t> Мой щенок, сверчок и я – </a:t>
            </a:r>
          </a:p>
          <a:p>
            <a:r>
              <a:rPr lang="ru-RU" sz="3600" b="1" dirty="0" smtClean="0"/>
              <a:t> Вот и вся моя семья. </a:t>
            </a:r>
          </a:p>
          <a:p>
            <a:r>
              <a:rPr lang="ru-RU" sz="3600" dirty="0" smtClean="0"/>
              <a:t>                     </a:t>
            </a:r>
          </a:p>
          <a:p>
            <a:r>
              <a:rPr lang="ru-RU" sz="3600" dirty="0" smtClean="0"/>
              <a:t>                               (10)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8101042" cy="5521816"/>
          </a:xfrm>
        </p:spPr>
        <p:txBody>
          <a:bodyPr/>
          <a:lstStyle/>
          <a:p>
            <a:r>
              <a:rPr lang="ru-RU" sz="4000" b="1" dirty="0" smtClean="0"/>
              <a:t>- У дороги за прудом</a:t>
            </a:r>
            <a:br>
              <a:rPr lang="ru-RU" sz="4000" b="1" dirty="0" smtClean="0"/>
            </a:br>
            <a:r>
              <a:rPr lang="ru-RU" sz="4000" b="1" dirty="0" smtClean="0"/>
              <a:t> Галка выстроила дом.</a:t>
            </a:r>
            <a:br>
              <a:rPr lang="ru-RU" sz="4000" b="1" dirty="0" smtClean="0"/>
            </a:br>
            <a:r>
              <a:rPr lang="ru-RU" sz="4000" b="1" dirty="0" smtClean="0"/>
              <a:t> Помогал ей воробей, грач,</a:t>
            </a:r>
            <a:br>
              <a:rPr lang="ru-RU" sz="4000" b="1" dirty="0" smtClean="0"/>
            </a:br>
            <a:r>
              <a:rPr lang="ru-RU" sz="4000" b="1" dirty="0" smtClean="0"/>
              <a:t>          Два щегла, ворона,</a:t>
            </a:r>
            <a:br>
              <a:rPr lang="ru-RU" sz="4000" b="1" dirty="0" smtClean="0"/>
            </a:br>
            <a:r>
              <a:rPr lang="ru-RU" sz="4000" b="1" dirty="0" smtClean="0"/>
              <a:t>               Два ежа и лягушонок.</a:t>
            </a:r>
            <a:br>
              <a:rPr lang="ru-RU" sz="4000" b="1" dirty="0" smtClean="0"/>
            </a:br>
            <a:r>
              <a:rPr lang="ru-RU" sz="4000" b="1" dirty="0" smtClean="0"/>
              <a:t>            Сосчитай и знай потом</a:t>
            </a:r>
            <a:br>
              <a:rPr lang="ru-RU" sz="4000" b="1" dirty="0" smtClean="0"/>
            </a:br>
            <a:r>
              <a:rPr lang="ru-RU" sz="4000" b="1" dirty="0" smtClean="0"/>
              <a:t>                     Кто построил галке дом.</a:t>
            </a:r>
            <a:r>
              <a:rPr lang="ru-RU" b="1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9361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(8)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008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(9)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332656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Шла лисичка по тропинке</a:t>
            </a:r>
            <a:br>
              <a:rPr lang="ru-RU" sz="3600" b="1" dirty="0" smtClean="0"/>
            </a:br>
            <a:r>
              <a:rPr lang="ru-RU" sz="3600" b="1" dirty="0" smtClean="0"/>
              <a:t> И несла в своей корзинке:</a:t>
            </a:r>
            <a:br>
              <a:rPr lang="ru-RU" sz="3600" b="1" dirty="0" smtClean="0"/>
            </a:br>
            <a:r>
              <a:rPr lang="ru-RU" sz="3600" b="1" dirty="0" smtClean="0"/>
              <a:t> 5 опят, 3 лисички</a:t>
            </a:r>
            <a:br>
              <a:rPr lang="ru-RU" sz="3600" b="1" dirty="0" smtClean="0"/>
            </a:br>
            <a:r>
              <a:rPr lang="ru-RU" sz="3600" b="1" dirty="0" smtClean="0"/>
              <a:t> 7 орехов, рукавички,</a:t>
            </a:r>
            <a:br>
              <a:rPr lang="ru-RU" sz="3600" b="1" dirty="0" smtClean="0"/>
            </a:br>
            <a:r>
              <a:rPr lang="ru-RU" sz="3600" b="1" dirty="0" smtClean="0"/>
              <a:t> Подберёзовик, листок</a:t>
            </a:r>
            <a:br>
              <a:rPr lang="ru-RU" sz="3600" b="1" dirty="0" smtClean="0"/>
            </a:br>
            <a:r>
              <a:rPr lang="ru-RU" sz="3600" b="1" dirty="0" smtClean="0"/>
              <a:t> И широкий поясок.</a:t>
            </a:r>
            <a:br>
              <a:rPr lang="ru-RU" sz="3600" b="1" dirty="0" smtClean="0"/>
            </a:br>
            <a:r>
              <a:rPr lang="ru-RU" sz="3600" b="1" dirty="0" smtClean="0"/>
              <a:t> У кого ответ готов?</a:t>
            </a:r>
            <a:br>
              <a:rPr lang="ru-RU" sz="3600" b="1" dirty="0" smtClean="0"/>
            </a:br>
            <a:r>
              <a:rPr lang="ru-RU" sz="3600" b="1" dirty="0" smtClean="0"/>
              <a:t> Сколько в корзинке грибов?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714512"/>
          </a:xfrm>
        </p:spPr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      </a:t>
            </a:r>
            <a:r>
              <a:rPr lang="ru-RU" sz="6600" b="1" dirty="0" smtClean="0">
                <a:latin typeface="Monotype Corsiva" pitchFamily="66" charset="0"/>
              </a:rPr>
              <a:t>Переменка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udiSansExtKyr" pitchFamily="2" charset="0"/>
              </a:rPr>
              <a:t>Урок</a:t>
            </a:r>
          </a:p>
          <a:p>
            <a:pPr algn="ctr"/>
            <a:r>
              <a:rPr lang="ru-RU" sz="88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udiSansExtKyr" pitchFamily="2" charset="0"/>
              </a:rPr>
              <a:t>Русский</a:t>
            </a:r>
          </a:p>
          <a:p>
            <a:pPr algn="ctr"/>
            <a:r>
              <a:rPr lang="ru-RU" sz="88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udiSansExtKyr" pitchFamily="2" charset="0"/>
              </a:rPr>
              <a:t>           язык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24847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800" b="1" dirty="0" smtClean="0"/>
              <a:t>«Сел кашу. </a:t>
            </a:r>
            <a:r>
              <a:rPr lang="ru-RU" sz="4800" b="1" dirty="0" err="1" smtClean="0"/>
              <a:t>Пю</a:t>
            </a:r>
            <a:r>
              <a:rPr lang="ru-RU" sz="4800" b="1" dirty="0" smtClean="0"/>
              <a:t> воду. Веду </a:t>
            </a:r>
            <a:r>
              <a:rPr lang="ru-RU" sz="4800" b="1" dirty="0" err="1" smtClean="0"/>
              <a:t>машыну</a:t>
            </a:r>
            <a:r>
              <a:rPr lang="ru-RU" sz="4800" b="1" dirty="0" smtClean="0"/>
              <a:t>. Забил коля гол. </a:t>
            </a:r>
            <a:r>
              <a:rPr lang="ru-RU" sz="4800" b="1" dirty="0" err="1" smtClean="0"/>
              <a:t>Незнака</a:t>
            </a:r>
            <a:r>
              <a:rPr lang="ru-RU" sz="4800" b="1" dirty="0" smtClean="0"/>
              <a:t>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В гостях  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у  </a:t>
            </a:r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СКАЗКИ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24847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800" b="1" dirty="0" smtClean="0"/>
              <a:t>«Съел кашу. </a:t>
            </a:r>
            <a:r>
              <a:rPr lang="ru-RU" sz="4800" b="1" dirty="0" err="1" smtClean="0"/>
              <a:t>Пю</a:t>
            </a:r>
            <a:r>
              <a:rPr lang="ru-RU" sz="4800" b="1" dirty="0" smtClean="0"/>
              <a:t> воду. Веду </a:t>
            </a:r>
            <a:r>
              <a:rPr lang="ru-RU" sz="4800" b="1" dirty="0" err="1" smtClean="0"/>
              <a:t>машыну</a:t>
            </a:r>
            <a:r>
              <a:rPr lang="ru-RU" sz="4800" b="1" dirty="0" smtClean="0"/>
              <a:t>. Забил коля гол. </a:t>
            </a:r>
            <a:r>
              <a:rPr lang="ru-RU" sz="4800" b="1" dirty="0" err="1" smtClean="0"/>
              <a:t>Незнака</a:t>
            </a:r>
            <a:r>
              <a:rPr lang="ru-RU" sz="4800" b="1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24847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800" b="1" dirty="0" smtClean="0"/>
              <a:t>«Съел кашу. Пью воду. Веду </a:t>
            </a:r>
            <a:r>
              <a:rPr lang="ru-RU" sz="4800" b="1" dirty="0" err="1" smtClean="0"/>
              <a:t>машыну</a:t>
            </a:r>
            <a:r>
              <a:rPr lang="ru-RU" sz="4800" b="1" dirty="0" smtClean="0"/>
              <a:t>. Забил коля гол. </a:t>
            </a:r>
            <a:r>
              <a:rPr lang="ru-RU" sz="4800" b="1" dirty="0" err="1" smtClean="0"/>
              <a:t>Незнака</a:t>
            </a:r>
            <a:r>
              <a:rPr lang="ru-RU" sz="4800" b="1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24847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800" b="1" dirty="0" smtClean="0"/>
              <a:t>«Съел кашу. Пью воду. Веду машину. Забил коля гол. </a:t>
            </a:r>
            <a:r>
              <a:rPr lang="ru-RU" sz="4800" b="1" dirty="0" err="1" smtClean="0"/>
              <a:t>Незнака</a:t>
            </a:r>
            <a:r>
              <a:rPr lang="ru-RU" sz="4800" b="1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24847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800" b="1" dirty="0" smtClean="0"/>
              <a:t>«Съел кашу. Пью воду. Веду машину. Забил Коля гол. </a:t>
            </a:r>
            <a:r>
              <a:rPr lang="ru-RU" sz="4800" b="1" dirty="0" err="1" smtClean="0"/>
              <a:t>Незнака</a:t>
            </a:r>
            <a:r>
              <a:rPr lang="ru-RU" sz="4800" b="1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24847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800" b="1" dirty="0" smtClean="0"/>
              <a:t>«Съел кашу. Пью воду. Веду машину. Забил Коля гол. Незнайка».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786742" cy="4945181"/>
          </a:xfrm>
        </p:spPr>
        <p:txBody>
          <a:bodyPr/>
          <a:lstStyle/>
          <a:p>
            <a:pPr eaLnBrk="1" hangingPunct="1"/>
            <a:r>
              <a:rPr lang="ru-RU" sz="8800" b="1" dirty="0" smtClean="0"/>
              <a:t>БРБН, СТРТ, СТКН, НГРД, МРК.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7215238" cy="5230933"/>
          </a:xfrm>
        </p:spPr>
        <p:txBody>
          <a:bodyPr/>
          <a:lstStyle/>
          <a:p>
            <a:pPr eaLnBrk="1" hangingPunct="1"/>
            <a:r>
              <a:rPr lang="ru-RU" sz="8800" b="1" dirty="0" smtClean="0"/>
              <a:t>БАРАБАН, СТРТ,    СТКН, НГРД, МРК.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7429520" cy="5230933"/>
          </a:xfrm>
        </p:spPr>
        <p:txBody>
          <a:bodyPr/>
          <a:lstStyle/>
          <a:p>
            <a:pPr eaLnBrk="1" hangingPunct="1"/>
            <a:r>
              <a:rPr lang="ru-RU" sz="8800" b="1" dirty="0" smtClean="0"/>
              <a:t>БАРАБАН, СТАРТ ,СТКН, НГРД, МРК.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00166" y="0"/>
            <a:ext cx="7358114" cy="5230933"/>
          </a:xfrm>
        </p:spPr>
        <p:txBody>
          <a:bodyPr/>
          <a:lstStyle/>
          <a:p>
            <a:pPr eaLnBrk="1" hangingPunct="1"/>
            <a:r>
              <a:rPr lang="ru-RU" sz="8800" b="1" dirty="0" smtClean="0"/>
              <a:t>БАРАБАН, СТАРТ ,СТАКАН, НГРД, МРК.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728" y="1214422"/>
            <a:ext cx="7029472" cy="4230801"/>
          </a:xfrm>
        </p:spPr>
        <p:txBody>
          <a:bodyPr/>
          <a:lstStyle/>
          <a:p>
            <a:pPr eaLnBrk="1" hangingPunct="1"/>
            <a:r>
              <a:rPr lang="ru-RU" sz="8800" b="1" dirty="0" smtClean="0"/>
              <a:t>БАРАБАН, СТАРТ ,СТАКАН, НАГРАДА, МРК.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1800" y="857232"/>
            <a:ext cx="515778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udiSansExtKyr" pitchFamily="2" charset="0"/>
              </a:rPr>
              <a:t>Урок</a:t>
            </a:r>
          </a:p>
          <a:p>
            <a:pPr algn="ctr"/>
            <a:r>
              <a:rPr lang="ru-RU" sz="105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udiSansExtKyr" pitchFamily="2" charset="0"/>
              </a:rPr>
              <a:t>Чтение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858180" cy="4873743"/>
          </a:xfrm>
        </p:spPr>
        <p:txBody>
          <a:bodyPr/>
          <a:lstStyle/>
          <a:p>
            <a:pPr eaLnBrk="1" hangingPunct="1"/>
            <a:r>
              <a:rPr lang="ru-RU" sz="8800" b="1" dirty="0" smtClean="0"/>
              <a:t>БАРАБАН, СТАРТ ,СТАКАН, НАГРАДА, МАРКА.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428759"/>
          </a:xfrm>
        </p:spPr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      </a:t>
            </a:r>
            <a:r>
              <a:rPr lang="ru-RU" sz="6600" b="1" dirty="0" smtClean="0">
                <a:latin typeface="Monotype Corsiva" pitchFamily="66" charset="0"/>
              </a:rPr>
              <a:t>Переменка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285728"/>
            <a:ext cx="7429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udiSansExtKyr" pitchFamily="2" charset="0"/>
              </a:rPr>
              <a:t>Урок</a:t>
            </a:r>
          </a:p>
          <a:p>
            <a:pPr algn="ctr"/>
            <a:r>
              <a:rPr lang="ru-RU" sz="88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udiSansExtKyr" pitchFamily="2" charset="0"/>
              </a:rPr>
              <a:t>Окружающий мир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8458200" cy="4464495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Найдите лишнее слово: </a:t>
            </a:r>
            <a:br>
              <a:rPr lang="ru-RU" b="1" dirty="0" smtClean="0"/>
            </a:br>
            <a:r>
              <a:rPr lang="ru-RU" b="1" dirty="0" smtClean="0"/>
              <a:t>           </a:t>
            </a:r>
            <a:br>
              <a:rPr lang="ru-RU" b="1" dirty="0" smtClean="0"/>
            </a:br>
            <a:r>
              <a:rPr lang="ru-RU" b="1" dirty="0" smtClean="0"/>
              <a:t>      Берёза, малина, сосна.</a:t>
            </a:r>
            <a:br>
              <a:rPr lang="ru-RU" b="1" dirty="0" smtClean="0"/>
            </a:br>
            <a:r>
              <a:rPr lang="ru-RU" b="1" dirty="0" smtClean="0"/>
              <a:t>     </a:t>
            </a:r>
            <a:br>
              <a:rPr lang="ru-RU" b="1" dirty="0" smtClean="0"/>
            </a:br>
            <a:r>
              <a:rPr lang="ru-RU" b="1" dirty="0" smtClean="0"/>
              <a:t>            Воробей, стрекоза, ворона.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Змея, белка, лиса.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8458200" cy="4464495"/>
          </a:xfrm>
        </p:spPr>
        <p:txBody>
          <a:bodyPr/>
          <a:lstStyle/>
          <a:p>
            <a:r>
              <a:rPr lang="ru-RU" b="1" dirty="0" smtClean="0"/>
              <a:t>    Найдите лишнее слово: </a:t>
            </a:r>
            <a:br>
              <a:rPr lang="ru-RU" b="1" dirty="0" smtClean="0"/>
            </a:br>
            <a:r>
              <a:rPr lang="ru-RU" b="1" dirty="0" smtClean="0"/>
              <a:t>           </a:t>
            </a:r>
            <a:br>
              <a:rPr lang="ru-RU" b="1" dirty="0" smtClean="0"/>
            </a:br>
            <a:r>
              <a:rPr lang="ru-RU" b="1" dirty="0" smtClean="0"/>
              <a:t>      Берёза, сосна.</a:t>
            </a:r>
            <a:br>
              <a:rPr lang="ru-RU" b="1" dirty="0" smtClean="0"/>
            </a:br>
            <a:r>
              <a:rPr lang="ru-RU" b="1" dirty="0" smtClean="0"/>
              <a:t>     </a:t>
            </a:r>
            <a:br>
              <a:rPr lang="ru-RU" b="1" dirty="0" smtClean="0"/>
            </a:br>
            <a:r>
              <a:rPr lang="ru-RU" b="1" dirty="0" smtClean="0"/>
              <a:t>          Воробей, стрекоза, ворона.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Змея, белка, лиса.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8458200" cy="4464495"/>
          </a:xfrm>
        </p:spPr>
        <p:txBody>
          <a:bodyPr/>
          <a:lstStyle/>
          <a:p>
            <a:r>
              <a:rPr lang="ru-RU" b="1" dirty="0" smtClean="0"/>
              <a:t>    Найдите лишнее слово: </a:t>
            </a:r>
            <a:br>
              <a:rPr lang="ru-RU" b="1" dirty="0" smtClean="0"/>
            </a:br>
            <a:r>
              <a:rPr lang="ru-RU" b="1" dirty="0" smtClean="0"/>
              <a:t>           </a:t>
            </a:r>
            <a:br>
              <a:rPr lang="ru-RU" b="1" dirty="0" smtClean="0"/>
            </a:br>
            <a:r>
              <a:rPr lang="ru-RU" b="1" dirty="0" smtClean="0"/>
              <a:t>      Берёза, сосна.</a:t>
            </a:r>
            <a:br>
              <a:rPr lang="ru-RU" b="1" dirty="0" smtClean="0"/>
            </a:br>
            <a:r>
              <a:rPr lang="ru-RU" b="1" dirty="0" smtClean="0"/>
              <a:t>     </a:t>
            </a:r>
            <a:br>
              <a:rPr lang="ru-RU" b="1" dirty="0" smtClean="0"/>
            </a:br>
            <a:r>
              <a:rPr lang="ru-RU" b="1" dirty="0" smtClean="0"/>
              <a:t>        Воробей, ворона.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Змея, белка, лиса.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8458200" cy="4464495"/>
          </a:xfrm>
        </p:spPr>
        <p:txBody>
          <a:bodyPr/>
          <a:lstStyle/>
          <a:p>
            <a:r>
              <a:rPr lang="ru-RU" b="1" dirty="0" smtClean="0"/>
              <a:t>     Найдите лишнее слово: </a:t>
            </a:r>
            <a:br>
              <a:rPr lang="ru-RU" b="1" dirty="0" smtClean="0"/>
            </a:br>
            <a:r>
              <a:rPr lang="ru-RU" b="1" dirty="0" smtClean="0"/>
              <a:t>           </a:t>
            </a:r>
            <a:br>
              <a:rPr lang="ru-RU" b="1" dirty="0" smtClean="0"/>
            </a:br>
            <a:r>
              <a:rPr lang="ru-RU" b="1" dirty="0" smtClean="0"/>
              <a:t>      Берёза, сосна.</a:t>
            </a:r>
            <a:br>
              <a:rPr lang="ru-RU" b="1" dirty="0" smtClean="0"/>
            </a:br>
            <a:r>
              <a:rPr lang="ru-RU" b="1" dirty="0" smtClean="0"/>
              <a:t>     </a:t>
            </a:r>
            <a:br>
              <a:rPr lang="ru-RU" b="1" dirty="0" smtClean="0"/>
            </a:br>
            <a:r>
              <a:rPr lang="ru-RU" b="1" dirty="0" smtClean="0"/>
              <a:t>        Воробей, ворона.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белка, лиса.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835696" y="5685656"/>
            <a:ext cx="6400800" cy="263624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7e70bbc6fecac1a0a78f8dac045153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2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9600" b="1" dirty="0" smtClean="0">
                <a:latin typeface="Monotype Corsiva" pitchFamily="66" charset="0"/>
              </a:rPr>
              <a:t>Награждение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2" y="1484313"/>
            <a:ext cx="4824883" cy="2952799"/>
          </a:xfrm>
        </p:spPr>
        <p:txBody>
          <a:bodyPr/>
          <a:lstStyle/>
          <a:p>
            <a:r>
              <a:rPr lang="ru-RU" b="1" i="1" dirty="0" smtClean="0"/>
              <a:t>Клятва</a:t>
            </a:r>
            <a:br>
              <a:rPr lang="ru-RU" b="1" i="1" dirty="0" smtClean="0"/>
            </a:br>
            <a:r>
              <a:rPr lang="ru-RU" b="1" i="1" dirty="0" smtClean="0"/>
              <a:t>родителей</a:t>
            </a:r>
            <a:endParaRPr lang="ru-RU" b="1" i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3763963"/>
            <a:ext cx="4249737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059832" y="548680"/>
            <a:ext cx="5470376" cy="5904656"/>
          </a:xfrm>
        </p:spPr>
        <p:txBody>
          <a:bodyPr/>
          <a:lstStyle/>
          <a:p>
            <a:pPr lvl="0"/>
            <a:r>
              <a:rPr lang="ru-RU" sz="3600" b="1" dirty="0" smtClean="0">
                <a:latin typeface="Monotype Corsiva" pitchFamily="66" charset="0"/>
              </a:rPr>
              <a:t>Где   обедал   воробей? 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В   зоопарке   у   дверей. 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Мы   собирали   васильки,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 на   головах   у  нас  щенки. 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Поэт   закончил   строчку,  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в  конце  поставил  бочку.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</a:t>
            </a:r>
            <a:endParaRPr lang="ru-RU" sz="3600" dirty="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7772400" cy="3522712"/>
          </a:xfrm>
        </p:spPr>
        <p:txBody>
          <a:bodyPr/>
          <a:lstStyle/>
          <a:p>
            <a:r>
              <a:rPr lang="ru-RU" sz="7200" b="1" i="1" dirty="0" smtClean="0"/>
              <a:t>Спасибо</a:t>
            </a:r>
            <a:br>
              <a:rPr lang="ru-RU" sz="7200" b="1" i="1" dirty="0" smtClean="0"/>
            </a:br>
            <a:r>
              <a:rPr lang="ru-RU" sz="7200" b="1" i="1" dirty="0" smtClean="0"/>
              <a:t>родителям!</a:t>
            </a:r>
            <a:endParaRPr lang="ru-RU" sz="7200" b="1" i="1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775840"/>
            <a:ext cx="6400800" cy="45719"/>
          </a:xfrm>
        </p:spPr>
        <p:txBody>
          <a:bodyPr/>
          <a:lstStyle/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3c86e0a9d447b1efcd1e64ad6e8bdd9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3449"/>
            <a:ext cx="8858311" cy="6490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908721"/>
            <a:ext cx="5832475" cy="3816423"/>
          </a:xfrm>
        </p:spPr>
        <p:txBody>
          <a:bodyPr/>
          <a:lstStyle/>
          <a:p>
            <a:r>
              <a:rPr lang="ru-RU" sz="7200" b="1" dirty="0" smtClean="0">
                <a:latin typeface="Monotype Corsiva" pitchFamily="66" charset="0"/>
              </a:rPr>
              <a:t>Ура! </a:t>
            </a:r>
            <a:br>
              <a:rPr lang="ru-RU" sz="7200" b="1" dirty="0" smtClean="0">
                <a:latin typeface="Monotype Corsiva" pitchFamily="66" charset="0"/>
              </a:rPr>
            </a:br>
            <a:r>
              <a:rPr lang="ru-RU" sz="7200" b="1" dirty="0" smtClean="0">
                <a:latin typeface="Monotype Corsiva" pitchFamily="66" charset="0"/>
              </a:rPr>
              <a:t>Мы- </a:t>
            </a:r>
            <a:r>
              <a:rPr lang="ru-RU" sz="6600" b="1" dirty="0" smtClean="0">
                <a:latin typeface="Monotype Corsiva" pitchFamily="66" charset="0"/>
              </a:rPr>
              <a:t>второклассники</a:t>
            </a:r>
            <a:r>
              <a:rPr lang="ru-RU" sz="7200" b="1" dirty="0" smtClean="0">
                <a:latin typeface="Monotype Corsiva" pitchFamily="66" charset="0"/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708275"/>
            <a:ext cx="7632848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E:\Черепаха\fd15302a8dc21df87f4844f59e97779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1371653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0711"/>
            <a:ext cx="8858312" cy="653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8243918" cy="43924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Кто из сказочных героев сказал такие слова:</a:t>
            </a:r>
            <a:br>
              <a:rPr lang="ru-RU" b="1" dirty="0" smtClean="0"/>
            </a:br>
            <a:r>
              <a:rPr lang="ru-RU" b="1" dirty="0" smtClean="0"/>
              <a:t>          «Иду к бабушке и несу ей пирожки».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055" y="3571876"/>
            <a:ext cx="310894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960439"/>
          </a:xfrm>
        </p:spPr>
        <p:txBody>
          <a:bodyPr/>
          <a:lstStyle/>
          <a:p>
            <a:pPr lvl="0" eaLnBrk="1" hangingPunct="1"/>
            <a:r>
              <a:rPr lang="ru-RU" b="1" dirty="0" smtClean="0"/>
              <a:t>«Кто сидел на моём стуле и сломал его?»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392487"/>
          </a:xfrm>
        </p:spPr>
        <p:txBody>
          <a:bodyPr/>
          <a:lstStyle/>
          <a:p>
            <a:pPr lvl="0" eaLnBrk="1" hangingPunct="1"/>
            <a:r>
              <a:rPr lang="ru-RU" b="1" dirty="0" smtClean="0"/>
              <a:t>«Ой, вы бедные сиротки мои, утюги и сковородки мои!»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384375"/>
          </a:xfrm>
        </p:spPr>
        <p:txBody>
          <a:bodyPr/>
          <a:lstStyle/>
          <a:p>
            <a:pPr lvl="0" eaLnBrk="1" hangingPunct="1"/>
            <a:r>
              <a:rPr lang="ru-RU" b="1" dirty="0" smtClean="0"/>
              <a:t>«Куплю я куртку для папы Карло»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38656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pPr lvl="0" eaLnBrk="1" hangingPunct="1"/>
            <a:r>
              <a:rPr lang="ru-RU" b="1" dirty="0" smtClean="0"/>
              <a:t>«Я сегодня поймал было рыбку»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3475112" cy="38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3399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233</Words>
  <Application>Microsoft Office PowerPoint</Application>
  <PresentationFormat>Экран (4:3)</PresentationFormat>
  <Paragraphs>58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Оформление по умолчанию</vt:lpstr>
      <vt:lpstr>1_Оформление по умолчанию</vt:lpstr>
      <vt:lpstr>ПРОЩАЙ,1-ый КЛАСС!</vt:lpstr>
      <vt:lpstr>Слайд 2</vt:lpstr>
      <vt:lpstr>Слайд 3</vt:lpstr>
      <vt:lpstr>Где   обедал   воробей?  В   зоопарке   у   дверей.   Мы   собирали   васильки,  на   головах   у  нас  щенки.   Поэт   закончил   строчку,   в  конце  поставил  бочку.           </vt:lpstr>
      <vt:lpstr>  Кто из сказочных героев сказал такие слова:           «Иду к бабушке и несу ей пирожки». </vt:lpstr>
      <vt:lpstr>«Кто сидел на моём стуле и сломал его?» </vt:lpstr>
      <vt:lpstr>«Ой, вы бедные сиротки мои, утюги и сковородки мои!» </vt:lpstr>
      <vt:lpstr>«Куплю я куртку для папы Карло» </vt:lpstr>
      <vt:lpstr>«Я сегодня поймал было рыбку» </vt:lpstr>
      <vt:lpstr> Переменка</vt:lpstr>
      <vt:lpstr>Слайд 11</vt:lpstr>
      <vt:lpstr>Слайд 12</vt:lpstr>
      <vt:lpstr> Исправьте ошибки:                    1,3,2,4,5,8,7,6,9,10  5+5=9            7+2=8 12-2=1          25-5=10             </vt:lpstr>
      <vt:lpstr> </vt:lpstr>
      <vt:lpstr>- У дороги за прудом  Галка выстроила дом.  Помогал ей воробей, грач,           Два щегла, ворона,                Два ежа и лягушонок.             Сосчитай и знай потом                      Кто построил галке дом. </vt:lpstr>
      <vt:lpstr>Слайд 16</vt:lpstr>
      <vt:lpstr>      Переменка</vt:lpstr>
      <vt:lpstr>Слайд 18</vt:lpstr>
      <vt:lpstr>  «Сел кашу. Пю воду. Веду машыну. Забил коля гол. Незнака.» </vt:lpstr>
      <vt:lpstr>  «Съел кашу. Пю воду. Веду машыну. Забил коля гол. Незнака». </vt:lpstr>
      <vt:lpstr>  «Съел кашу. Пью воду. Веду машыну. Забил коля гол. Незнака». </vt:lpstr>
      <vt:lpstr>  «Съел кашу. Пью воду. Веду машину. Забил коля гол. Незнака». </vt:lpstr>
      <vt:lpstr>  «Съел кашу. Пью воду. Веду машину. Забил Коля гол. Незнака». </vt:lpstr>
      <vt:lpstr>  «Съел кашу. Пью воду. Веду машину. Забил Коля гол. Незнайка». </vt:lpstr>
      <vt:lpstr>БРБН, СТРТ, СТКН, НГРД, МРК.</vt:lpstr>
      <vt:lpstr>БАРАБАН, СТРТ,    СТКН, НГРД, МРК.</vt:lpstr>
      <vt:lpstr>БАРАБАН, СТАРТ ,СТКН, НГРД, МРК.</vt:lpstr>
      <vt:lpstr>БАРАБАН, СТАРТ ,СТАКАН, НГРД, МРК.</vt:lpstr>
      <vt:lpstr>БАРАБАН, СТАРТ ,СТАКАН, НАГРАДА, МРК.</vt:lpstr>
      <vt:lpstr>БАРАБАН, СТАРТ ,СТАКАН, НАГРАДА, МАРКА.</vt:lpstr>
      <vt:lpstr>      Переменка</vt:lpstr>
      <vt:lpstr>Слайд 32</vt:lpstr>
      <vt:lpstr>     Найдите лишнее слово:                    Берёза, малина, сосна.                   Воробей, стрекоза, ворона.        Змея, белка, лиса. </vt:lpstr>
      <vt:lpstr>    Найдите лишнее слово:                    Берёза, сосна.                 Воробей, стрекоза, ворона.        Змея, белка, лиса. </vt:lpstr>
      <vt:lpstr>    Найдите лишнее слово:                    Берёза, сосна.               Воробей, ворона.        Змея, белка, лиса. </vt:lpstr>
      <vt:lpstr>     Найдите лишнее слово:                    Берёза, сосна.               Воробей, ворона.         белка, лиса. </vt:lpstr>
      <vt:lpstr>Слайд 37</vt:lpstr>
      <vt:lpstr>Слайд 38</vt:lpstr>
      <vt:lpstr>Клятва родителей</vt:lpstr>
      <vt:lpstr>Спасибо родителям!</vt:lpstr>
      <vt:lpstr>Слайд 41</vt:lpstr>
      <vt:lpstr>Ура!  Мы- второклассники!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1-ым классом!</dc:title>
  <dc:creator>Ирина</dc:creator>
  <cp:lastModifiedBy>1</cp:lastModifiedBy>
  <cp:revision>46</cp:revision>
  <dcterms:created xsi:type="dcterms:W3CDTF">2010-05-16T07:06:36Z</dcterms:created>
  <dcterms:modified xsi:type="dcterms:W3CDTF">2016-05-17T06:22:13Z</dcterms:modified>
</cp:coreProperties>
</file>