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55B44D-344E-445B-8B08-DED07E462EC7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6148F1-9C96-4784-88EA-6E90164170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МАЛАЯ РОДИНА </a:t>
            </a:r>
            <a:br>
              <a:rPr lang="ru-RU" dirty="0" smtClean="0"/>
            </a:br>
            <a:r>
              <a:rPr lang="ru-RU" dirty="0" err="1" smtClean="0"/>
              <a:t>ПЕРМСКОЕ-на-амуре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Выполнили: Метелёва Ирина Евгеньевна, </a:t>
            </a:r>
          </a:p>
          <a:p>
            <a:pPr algn="ctr"/>
            <a:r>
              <a:rPr lang="ru-RU" b="1" dirty="0" smtClean="0"/>
              <a:t>учитель биологии и химии МОУ СОШ №53</a:t>
            </a:r>
          </a:p>
          <a:p>
            <a:pPr algn="ctr"/>
            <a:r>
              <a:rPr lang="ru-RU" b="1" dirty="0" smtClean="0"/>
              <a:t>                               Попова Татьяна Константиновна </a:t>
            </a:r>
          </a:p>
          <a:p>
            <a:pPr algn="ctr"/>
            <a:r>
              <a:rPr lang="ru-RU" b="1" dirty="0" smtClean="0"/>
              <a:t>          учитель географии и биологии МОУ СОШ № 53</a:t>
            </a:r>
            <a:endParaRPr lang="ru-RU" b="1" dirty="0"/>
          </a:p>
        </p:txBody>
      </p:sp>
      <p:pic>
        <p:nvPicPr>
          <p:cNvPr id="2050" name="Picture 2" descr="C:\Users\NEW\Desktop\приложение\img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4719646" cy="336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петра</a:t>
            </a:r>
            <a:r>
              <a:rPr lang="ru-RU" dirty="0" smtClean="0"/>
              <a:t> Останина . 1915 г</a:t>
            </a:r>
            <a:endParaRPr lang="ru-RU" dirty="0"/>
          </a:p>
        </p:txBody>
      </p:sp>
      <p:pic>
        <p:nvPicPr>
          <p:cNvPr id="4" name="Содержимое 3" descr="C:\Users\NEW\Desktop\_DSC86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7862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Почтовая гоньба. Конец </a:t>
            </a:r>
            <a:r>
              <a:rPr lang="en-US" dirty="0" err="1" smtClean="0"/>
              <a:t>xIx</a:t>
            </a:r>
            <a:r>
              <a:rPr lang="en-US" dirty="0" smtClean="0"/>
              <a:t>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4" name="Содержимое 3" descr="C:\Users\NEW\Desktop\приложение\_DSC86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концу </a:t>
            </a:r>
            <a:r>
              <a:rPr lang="en-US" dirty="0" err="1" smtClean="0"/>
              <a:t>xIx</a:t>
            </a:r>
            <a:r>
              <a:rPr lang="ru-RU" dirty="0" smtClean="0"/>
              <a:t> века по амуру ходило </a:t>
            </a:r>
            <a:br>
              <a:rPr lang="ru-RU" dirty="0" smtClean="0"/>
            </a:br>
            <a:r>
              <a:rPr lang="ru-RU" dirty="0" smtClean="0"/>
              <a:t>до 300 судов</a:t>
            </a:r>
            <a:endParaRPr lang="ru-RU" dirty="0"/>
          </a:p>
        </p:txBody>
      </p:sp>
      <p:pic>
        <p:nvPicPr>
          <p:cNvPr id="4" name="Содержимое 3" descr="C:\Users\NEW\Desktop\приложение\img1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2865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Село пермское в 1932 году</a:t>
            </a:r>
            <a:endParaRPr lang="ru-RU" dirty="0"/>
          </a:p>
        </p:txBody>
      </p:sp>
      <p:pic>
        <p:nvPicPr>
          <p:cNvPr id="4" name="Содержимое 3" descr="C:\Users\NEW\Desktop\приложение\img1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 с Берсенёвым </a:t>
            </a:r>
            <a:r>
              <a:rPr lang="ru-RU" dirty="0" err="1" smtClean="0"/>
              <a:t>валентином</a:t>
            </a:r>
            <a:r>
              <a:rPr lang="ru-RU" dirty="0" smtClean="0"/>
              <a:t> </a:t>
            </a:r>
            <a:r>
              <a:rPr lang="ru-RU" dirty="0" err="1" smtClean="0"/>
              <a:t>григорьевичем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Член Дальневосточной </a:t>
            </a:r>
            <a:r>
              <a:rPr lang="ru-RU" dirty="0" smtClean="0"/>
              <a:t>Народной Академии наук, </a:t>
            </a:r>
            <a:r>
              <a:rPr lang="ru-RU" dirty="0" smtClean="0"/>
              <a:t>член </a:t>
            </a:r>
            <a:r>
              <a:rPr lang="ru-RU" dirty="0" smtClean="0"/>
              <a:t>Русского географического общества,  </a:t>
            </a:r>
            <a:r>
              <a:rPr lang="ru-RU" dirty="0" smtClean="0"/>
              <a:t>писатель-дальневосточник, потомственный речник, ветеран Амурского </a:t>
            </a:r>
            <a:r>
              <a:rPr lang="ru-RU" dirty="0" smtClean="0"/>
              <a:t>пароходства, </a:t>
            </a:r>
            <a:r>
              <a:rPr lang="ru-RU" dirty="0" smtClean="0"/>
              <a:t>Заслуженный речник Амура, автор </a:t>
            </a:r>
            <a:r>
              <a:rPr lang="ru-RU" dirty="0" smtClean="0"/>
              <a:t>12 книг.</a:t>
            </a:r>
          </a:p>
          <a:p>
            <a:endParaRPr lang="ru-RU" dirty="0"/>
          </a:p>
        </p:txBody>
      </p:sp>
      <p:pic>
        <p:nvPicPr>
          <p:cNvPr id="5" name="Содержимое 3" descr="C:\Users\NEW\Desktop\20161022_1056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Подведение итогов нашей работы. Пятиклассники заканчивают газету</a:t>
            </a:r>
            <a:endParaRPr lang="ru-RU" dirty="0"/>
          </a:p>
        </p:txBody>
      </p:sp>
      <p:pic>
        <p:nvPicPr>
          <p:cNvPr id="4" name="Содержимое 3" descr="C:\Users\NEW\Desktop\приложение\IMG_52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Движение пермских крестьян по сибирскому почтовому тракту 1859 год</a:t>
            </a:r>
            <a:endParaRPr lang="ru-RU" dirty="0"/>
          </a:p>
        </p:txBody>
      </p:sp>
      <p:pic>
        <p:nvPicPr>
          <p:cNvPr id="7" name="Содержимое 6" descr="http://raionka.perm.ru/files/image/aaaaaaaaaaaaaaaa/shpil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786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Место высадки пермских </a:t>
            </a:r>
            <a:r>
              <a:rPr lang="ru-RU" dirty="0" smtClean="0"/>
              <a:t>крестьян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18 августа 1860 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75274" t="38927" r="4562" b="39888"/>
          <a:stretch>
            <a:fillRect/>
          </a:stretch>
        </p:blipFill>
        <p:spPr bwMode="auto">
          <a:xfrm>
            <a:off x="1357290" y="1643050"/>
            <a:ext cx="64294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Два года пути. Здесь переселенцы будут строить новое село</a:t>
            </a:r>
            <a:endParaRPr lang="ru-RU" dirty="0"/>
          </a:p>
        </p:txBody>
      </p:sp>
      <p:pic>
        <p:nvPicPr>
          <p:cNvPr id="4" name="Содержимое 3" descr="http://raionka.perm.ru/files/image/aaaaaaaaaaaaaaaa/shpi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120" y="1656874"/>
            <a:ext cx="6614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Деревня гольдов (нанайцев) 1890-е</a:t>
            </a:r>
            <a:endParaRPr lang="ru-RU" dirty="0"/>
          </a:p>
        </p:txBody>
      </p:sp>
      <p:pic>
        <p:nvPicPr>
          <p:cNvPr id="4" name="Содержимое 3" descr="C:\Users\NEW\Desktop\приложение\1890-e_goldskaya_derevn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Кладовая для хранения продуктов 1890-е</a:t>
            </a:r>
            <a:endParaRPr lang="ru-RU" dirty="0"/>
          </a:p>
        </p:txBody>
      </p:sp>
      <p:pic>
        <p:nvPicPr>
          <p:cNvPr id="4" name="Содержимое 3" descr="C:\Users\NEW\Desktop\приложение\1890-e_goldy_tah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Гольды возле жилища 1890-е</a:t>
            </a:r>
            <a:endParaRPr lang="ru-RU" dirty="0"/>
          </a:p>
        </p:txBody>
      </p:sp>
      <p:pic>
        <p:nvPicPr>
          <p:cNvPr id="4" name="Содержимое 3" descr="C:\Users\NEW\Desktop\приложение\1890-e_goldy(7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Гольды-нанайцы</a:t>
            </a:r>
            <a:endParaRPr lang="ru-RU" dirty="0"/>
          </a:p>
        </p:txBody>
      </p:sp>
      <p:pic>
        <p:nvPicPr>
          <p:cNvPr id="4" name="Содержимое 3" descr="http://raionka.perm.ru/files/image/aaaaaaaaaaaaaaaa/gol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7526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W\Desktop\приложение\1874S_Tumanov_gold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2147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Семьи первых поселенцев. Берсенёвы. Фото 1910 г.</a:t>
            </a:r>
            <a:endParaRPr lang="ru-RU" dirty="0"/>
          </a:p>
        </p:txBody>
      </p:sp>
      <p:pic>
        <p:nvPicPr>
          <p:cNvPr id="4" name="Содержимое 3" descr="C:\Users\NEW\Desktop\приложение\img1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58579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145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Моя МАЛАЯ РОДИНА  ПЕРМСКОЕ-на-амуре</vt:lpstr>
      <vt:lpstr>Движение пермских крестьян по сибирскому почтовому тракту 1859 год</vt:lpstr>
      <vt:lpstr>Место высадки пермских крестьян  18 августа 1860 г. </vt:lpstr>
      <vt:lpstr>Два года пути. Здесь переселенцы будут строить новое село</vt:lpstr>
      <vt:lpstr>Деревня гольдов (нанайцев) 1890-е</vt:lpstr>
      <vt:lpstr>Кладовая для хранения продуктов 1890-е</vt:lpstr>
      <vt:lpstr>Гольды возле жилища 1890-е</vt:lpstr>
      <vt:lpstr>Гольды-нанайцы</vt:lpstr>
      <vt:lpstr>Семьи первых поселенцев. Берсенёвы. Фото 1910 г.</vt:lpstr>
      <vt:lpstr>Семья петра Останина . 1915 г</vt:lpstr>
      <vt:lpstr>Почтовая гоньба. Конец xIx века</vt:lpstr>
      <vt:lpstr>К концу xIx века по амуру ходило  до 300 судов</vt:lpstr>
      <vt:lpstr>Село пермское в 1932 году</vt:lpstr>
      <vt:lpstr>Встреча с Берсенёвым валентином григорьевичем</vt:lpstr>
      <vt:lpstr>Подведение итогов нашей работы. Пятиклассники заканчивают газету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 ПЕРМСКОЕ-на-амуре</dc:title>
  <dc:creator>NEW</dc:creator>
  <cp:lastModifiedBy>NEW</cp:lastModifiedBy>
  <cp:revision>7</cp:revision>
  <dcterms:created xsi:type="dcterms:W3CDTF">2016-10-31T02:52:28Z</dcterms:created>
  <dcterms:modified xsi:type="dcterms:W3CDTF">2016-10-31T03:57:09Z</dcterms:modified>
</cp:coreProperties>
</file>