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56" r:id="rId4"/>
    <p:sldId id="263" r:id="rId5"/>
    <p:sldId id="265" r:id="rId6"/>
    <p:sldId id="258" r:id="rId7"/>
    <p:sldId id="259" r:id="rId8"/>
    <p:sldId id="260" r:id="rId9"/>
    <p:sldId id="261" r:id="rId10"/>
    <p:sldId id="262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2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microsoft.com/office/2007/relationships/hdphoto" Target="../media/hdphoto13.wdp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17.wdp"/><Relationship Id="rId7" Type="http://schemas.openxmlformats.org/officeDocument/2006/relationships/image" Target="../media/image25.png"/><Relationship Id="rId12" Type="http://schemas.microsoft.com/office/2007/relationships/hdphoto" Target="../media/hdphoto2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7.jpeg"/><Relationship Id="rId5" Type="http://schemas.microsoft.com/office/2007/relationships/hdphoto" Target="../media/hdphoto18.wdp"/><Relationship Id="rId10" Type="http://schemas.microsoft.com/office/2007/relationships/hdphoto" Target="../media/hdphoto20.wdp"/><Relationship Id="rId4" Type="http://schemas.openxmlformats.org/officeDocument/2006/relationships/image" Target="../media/image23.jpeg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microsoft.com/office/2007/relationships/hdphoto" Target="../media/hdphoto4.wdp"/><Relationship Id="rId4" Type="http://schemas.openxmlformats.org/officeDocument/2006/relationships/image" Target="../media/image7.jpe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00.yaplakal.com/pics/pics_preview/6/8/3/258838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0905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81e978e32b59d98ed1234317c805a9_full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139580" cy="640871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" name="Рисунок 2" descr="854_avatar_1252907367_418747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848" y="1700808"/>
            <a:ext cx="3564632" cy="345638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Рисунок 3" descr="1275836570_image001_resize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40871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35632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-fotki.yandex.ru/get/9757/37027824.2/0_a57bf_a267df72_XXXL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3312368" cy="453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cs625724.vk.me/v625724361/48463/hfySRflJBr4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05" y="1916832"/>
            <a:ext cx="3123431" cy="282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hirivskaya.ucoz.ru/_ph/2/166585013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24936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00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oombob.ru/img/picture/Jul/18/300cf5f4b4d533e8e7844a08a9acb6ae/2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08950"/>
            <a:ext cx="7499419" cy="57324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63888" y="44624"/>
            <a:ext cx="1858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ВДНХ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 descr="http://kvedomosti.com/uploads/posts/2015-07/na-vdnh-vspyhnul-pozhar_771.jpe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1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few77.users.photofile.ru/photo/few77/115890145/xlarge/142119258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cs308527.vk.me/v308527382/1c1e/qFL-nQa0oSk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os1.i.ua/3/1/10333569_8292a8f1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9" r="2149" b="8794"/>
          <a:stretch/>
        </p:blipFill>
        <p:spPr bwMode="auto">
          <a:xfrm>
            <a:off x="107504" y="188640"/>
            <a:ext cx="9036496" cy="61926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://govoritufa.ru/content/2016/01/39e6a2373c94823f1173a57135a5b8fe.jpg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88640"/>
            <a:ext cx="9036496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fb.ru/misc/i/gallery/18493/453095.jpg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001000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deti.mail.ru/pre_square800_resize/pic/photolib/2014/11/19/lori-0006366640-bigwww800.jpg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45" y="692696"/>
            <a:ext cx="6645910" cy="4984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212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Содержимое 8"/>
          <p:cNvSpPr>
            <a:spLocks noGrp="1"/>
          </p:cNvSpPr>
          <p:nvPr>
            <p:ph idx="1"/>
          </p:nvPr>
        </p:nvSpPr>
        <p:spPr>
          <a:xfrm>
            <a:off x="4343400" y="0"/>
            <a:ext cx="4800600" cy="5334000"/>
          </a:xfrm>
        </p:spPr>
        <p:txBody>
          <a:bodyPr/>
          <a:lstStyle/>
          <a:p>
            <a:pPr eaLnBrk="1" hangingPunct="1"/>
            <a:r>
              <a:rPr lang="ru-RU" smtClean="0"/>
              <a:t>Созданное государство явилось наследником Российской империи. Столицей Советского Союза стала </a:t>
            </a:r>
            <a:r>
              <a:rPr lang="ru-RU" b="1" i="1" smtClean="0">
                <a:solidFill>
                  <a:srgbClr val="FF0000"/>
                </a:solidFill>
              </a:rPr>
              <a:t>Москва</a:t>
            </a:r>
            <a:r>
              <a:rPr lang="ru-RU" smtClean="0"/>
              <a:t>. Власть в стране принадлежала </a:t>
            </a:r>
            <a:r>
              <a:rPr lang="ru-RU" b="1" i="1" smtClean="0">
                <a:solidFill>
                  <a:srgbClr val="FF0000"/>
                </a:solidFill>
              </a:rPr>
              <a:t>Коммунистической партии </a:t>
            </a:r>
            <a:r>
              <a:rPr lang="ru-RU" smtClean="0"/>
              <a:t>(партии большевиков). </a:t>
            </a:r>
          </a:p>
        </p:txBody>
      </p:sp>
      <p:pic>
        <p:nvPicPr>
          <p:cNvPr id="10" name="Рисунок 9" descr="portr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19014"/>
            <a:ext cx="4211960" cy="532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Прямоугольник 11"/>
          <p:cNvSpPr>
            <a:spLocks noChangeArrowheads="1"/>
          </p:cNvSpPr>
          <p:nvPr/>
        </p:nvSpPr>
        <p:spPr bwMode="auto">
          <a:xfrm>
            <a:off x="0" y="5473700"/>
            <a:ext cx="914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/>
              <a:t>Руководителем государства был Генеральный секретарь Коммунистической партии </a:t>
            </a:r>
          </a:p>
          <a:p>
            <a:pPr algn="ctr"/>
            <a:r>
              <a:rPr lang="ru-RU" sz="2800" b="1" i="1">
                <a:solidFill>
                  <a:srgbClr val="FF0000"/>
                </a:solidFill>
              </a:rPr>
              <a:t>И. В. Сталин</a:t>
            </a:r>
          </a:p>
        </p:txBody>
      </p:sp>
    </p:spTree>
    <p:extLst>
      <p:ext uri="{BB962C8B-B14F-4D97-AF65-F5344CB8AC3E}">
        <p14:creationId xmlns:p14="http://schemas.microsoft.com/office/powerpoint/2010/main" val="13250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96" y="836712"/>
            <a:ext cx="90016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Преобразования в СССР </a:t>
            </a:r>
          </a:p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20-30-е годы ХХ века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5" descr="ссср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168" y="2985740"/>
            <a:ext cx="5343128" cy="331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1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Что изменилось в хозяйстве страны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239000" cy="914400"/>
          </a:xfrm>
        </p:spPr>
        <p:txBody>
          <a:bodyPr/>
          <a:lstStyle/>
          <a:p>
            <a:pPr eaLnBrk="1" hangingPunct="1"/>
            <a:r>
              <a:rPr lang="ru-RU" smtClean="0"/>
              <a:t>Что принесла Гражданская война?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1000" y="24384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/>
              <a:t>Разруха</a:t>
            </a:r>
            <a:r>
              <a:rPr lang="ru-RU"/>
              <a:t>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43000" y="3124200"/>
            <a:ext cx="281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/>
              <a:t>Голод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38400" y="3733800"/>
            <a:ext cx="541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/>
              <a:t>Неразвитая промышленность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57600" y="5105400"/>
            <a:ext cx="510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/>
              <a:t>Неразвитое сельское хозяйство</a:t>
            </a:r>
          </a:p>
        </p:txBody>
      </p:sp>
    </p:spTree>
    <p:extLst>
      <p:ext uri="{BB962C8B-B14F-4D97-AF65-F5344CB8AC3E}">
        <p14:creationId xmlns:p14="http://schemas.microsoft.com/office/powerpoint/2010/main" val="324650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ru-RU" b="1" i="1" dirty="0" smtClean="0">
                <a:solidFill>
                  <a:srgbClr val="FF0000"/>
                </a:solidFill>
              </a:rPr>
              <a:t>Социалистическое хозяйство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8435280" cy="4709120"/>
          </a:xfrm>
        </p:spPr>
        <p:txBody>
          <a:bodyPr/>
          <a:lstStyle/>
          <a:p>
            <a:pPr eaLnBrk="1" hangingPunct="1"/>
            <a:r>
              <a:rPr lang="ru-RU" b="1" dirty="0" smtClean="0"/>
              <a:t>Все заводы, фабрики, предприятия стали собственностью государства.</a:t>
            </a:r>
          </a:p>
          <a:p>
            <a:pPr eaLnBrk="1" hangingPunct="1"/>
            <a:r>
              <a:rPr lang="ru-RU" b="1" dirty="0" smtClean="0"/>
              <a:t>Крестьянские земли были объединены, и на них были организованы коллективные хозяйства (колхозы).</a:t>
            </a:r>
          </a:p>
          <a:p>
            <a:pPr eaLnBrk="1" hangingPunct="1"/>
            <a:r>
              <a:rPr lang="ru-RU" b="1" dirty="0" smtClean="0"/>
              <a:t>Жители деревни, вступая в колхоз, должны были отдать зерно, скот, инвентарь в общее пользование.</a:t>
            </a:r>
          </a:p>
        </p:txBody>
      </p:sp>
      <p:pic>
        <p:nvPicPr>
          <p:cNvPr id="4" name="Рисунок 3" descr="kolchoz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18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323528" y="188641"/>
            <a:ext cx="8229600" cy="2664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Построены были металлургические комбинаты, тракторные и автомобильные заводы. Люди работали в три смены. Все жили мечтой о светлом будущем для своих детей. </a:t>
            </a:r>
            <a:endParaRPr lang="ru-RU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636912"/>
            <a:ext cx="8085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3200" b="1" dirty="0"/>
              <a:t>В 20-30 годах были построены первые гидроэлектростанции – </a:t>
            </a:r>
            <a:endParaRPr lang="ru-RU" sz="3200" b="1" dirty="0" smtClean="0"/>
          </a:p>
          <a:p>
            <a:r>
              <a:rPr lang="ru-RU" sz="3200" b="1" dirty="0"/>
              <a:t> </a:t>
            </a:r>
            <a:r>
              <a:rPr lang="ru-RU" sz="3200" b="1" dirty="0" smtClean="0"/>
              <a:t>  </a:t>
            </a:r>
            <a:r>
              <a:rPr lang="ru-RU" sz="3200" b="1" dirty="0" err="1" smtClean="0"/>
              <a:t>Волховская</a:t>
            </a:r>
            <a:r>
              <a:rPr lang="ru-RU" sz="3200" b="1" dirty="0" smtClean="0"/>
              <a:t> </a:t>
            </a:r>
            <a:r>
              <a:rPr lang="ru-RU" sz="3200" b="1" dirty="0"/>
              <a:t>и Днепрогэс.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23528" y="4077072"/>
            <a:ext cx="7943528" cy="11708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Построена железная дорога – Туркестано-Сибирская </a:t>
            </a:r>
            <a:endParaRPr lang="ru-RU" b="1" dirty="0" smtClean="0"/>
          </a:p>
        </p:txBody>
      </p:sp>
      <p:pic>
        <p:nvPicPr>
          <p:cNvPr id="5" name="Рисунок 3" descr="a26a49a92836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84984"/>
            <a:ext cx="2799928" cy="3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06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958076"/>
            <a:ext cx="896751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/>
              <a:t>В 1935 году в Москве была запущена первая</a:t>
            </a:r>
          </a:p>
          <a:p>
            <a:r>
              <a:rPr lang="ru-RU" sz="3200" b="1" dirty="0" smtClean="0"/>
              <a:t> линия метрополитена. Московское метро стало </a:t>
            </a:r>
          </a:p>
          <a:p>
            <a:r>
              <a:rPr lang="ru-RU" sz="3200" b="1" dirty="0" smtClean="0"/>
              <a:t>одним из замечательных памятников </a:t>
            </a:r>
          </a:p>
          <a:p>
            <a:r>
              <a:rPr lang="ru-RU" sz="3200" b="1" dirty="0" smtClean="0"/>
              <a:t>советской архитектуры.</a:t>
            </a:r>
          </a:p>
          <a:p>
            <a:r>
              <a:rPr lang="ru-RU" sz="3200" b="1" dirty="0" smtClean="0"/>
              <a:t>Оформление некоторых залов метро </a:t>
            </a:r>
          </a:p>
          <a:p>
            <a:r>
              <a:rPr lang="ru-RU" sz="3200" b="1" dirty="0" smtClean="0"/>
              <a:t>Рассказывает о событиях истории России.</a:t>
            </a:r>
            <a:endParaRPr lang="ru-RU" sz="3200" b="1" dirty="0"/>
          </a:p>
        </p:txBody>
      </p:sp>
      <p:pic>
        <p:nvPicPr>
          <p:cNvPr id="3" name="Рисунок 2" descr="http://image1.thematicnews.com/uploads/images/00/00/41/2013/10/15/6d388f80ad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8967519" cy="640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img02.rl0.ru/pgc/o/5464aab7-94e1-a235-94e1-a23a7439defd.photo.0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67518" cy="640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mosculture.ru/wp-content/uploads/2014/09/5186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67518" cy="640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findmapplaces.com/bphoto/5/stantsiya-metro-krasnoselskaya_56988.jpg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67518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64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23528" y="116632"/>
            <a:ext cx="8458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b="1" dirty="0">
                <a:latin typeface="Constantia" pitchFamily="18" charset="0"/>
              </a:rPr>
              <a:t>В Советской стране  началась борьба с </a:t>
            </a:r>
            <a:r>
              <a:rPr lang="ru-RU" sz="2800" b="1" dirty="0" smtClean="0">
                <a:latin typeface="Constantia" pitchFamily="18" charset="0"/>
              </a:rPr>
              <a:t>неграмотностью.</a:t>
            </a:r>
            <a:endParaRPr lang="ru-RU" sz="2800" b="1" dirty="0">
              <a:latin typeface="Constantia" pitchFamily="18" charset="0"/>
            </a:endParaRPr>
          </a:p>
          <a:p>
            <a:pPr algn="ctr" eaLnBrk="1" hangingPunct="1"/>
            <a:r>
              <a:rPr lang="ru-RU" sz="2800" b="1" dirty="0">
                <a:latin typeface="Constantia" pitchFamily="18" charset="0"/>
              </a:rPr>
              <a:t>Образование стало доступно всем.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3533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03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251520" y="2060848"/>
            <a:ext cx="8640960" cy="25202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b="1" dirty="0" smtClean="0"/>
              <a:t>Октябрята (с 7 лет)</a:t>
            </a:r>
          </a:p>
          <a:p>
            <a:r>
              <a:rPr lang="ru-RU" sz="4400" b="1" dirty="0" smtClean="0"/>
              <a:t>Пионеры (с 10 лет)</a:t>
            </a:r>
          </a:p>
          <a:p>
            <a:r>
              <a:rPr lang="ru-RU" sz="4400" b="1" dirty="0" smtClean="0"/>
              <a:t>Комсомольцы (с 14 лет)</a:t>
            </a:r>
            <a:endParaRPr lang="ru-RU" sz="44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5496" y="476672"/>
            <a:ext cx="9256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Были образованы организации </a:t>
            </a:r>
          </a:p>
          <a:p>
            <a:r>
              <a:rPr lang="ru-RU" sz="3600" b="1" dirty="0" smtClean="0"/>
              <a:t>для воспитания учащихся и молодых людей:</a:t>
            </a:r>
            <a:endParaRPr lang="ru-RU" sz="3600" b="1" dirty="0"/>
          </a:p>
        </p:txBody>
      </p:sp>
      <p:pic>
        <p:nvPicPr>
          <p:cNvPr id="4" name="Рисунок 3" descr="059e75bcfbf2c51592d63605f5aca73d_full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040560" cy="655272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Рисунок 4" descr="БЕБИ ЛЕНИН copy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084" y="1628800"/>
            <a:ext cx="3645396" cy="325676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Рисунок 5" descr="Prinimaiu_v_oktiabriata_Medium_0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40871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24261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rgbClr val="F4DFD3"/>
      </a:lt1>
      <a:dk2>
        <a:srgbClr val="424456"/>
      </a:dk2>
      <a:lt2>
        <a:srgbClr val="BFBFBF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224</Words>
  <Application>Microsoft Office PowerPoint</Application>
  <PresentationFormat>Экран (4:3)</PresentationFormat>
  <Paragraphs>33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Что изменилось в хозяйстве страны</vt:lpstr>
      <vt:lpstr>Социалистическое хозяйство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2016-03-12T07:51:13Z</dcterms:created>
  <dcterms:modified xsi:type="dcterms:W3CDTF">2016-03-12T09:36:37Z</dcterms:modified>
</cp:coreProperties>
</file>