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10" r:id="rId3"/>
    <p:sldId id="258" r:id="rId4"/>
    <p:sldId id="259" r:id="rId5"/>
    <p:sldId id="288" r:id="rId6"/>
    <p:sldId id="289" r:id="rId7"/>
    <p:sldId id="290" r:id="rId8"/>
    <p:sldId id="291" r:id="rId9"/>
    <p:sldId id="264" r:id="rId10"/>
    <p:sldId id="295" r:id="rId11"/>
    <p:sldId id="294" r:id="rId12"/>
    <p:sldId id="293" r:id="rId13"/>
    <p:sldId id="292" r:id="rId14"/>
    <p:sldId id="269" r:id="rId15"/>
    <p:sldId id="296" r:id="rId16"/>
    <p:sldId id="297" r:id="rId17"/>
    <p:sldId id="299" r:id="rId18"/>
    <p:sldId id="298" r:id="rId19"/>
    <p:sldId id="274" r:id="rId20"/>
    <p:sldId id="300" r:id="rId21"/>
    <p:sldId id="301" r:id="rId22"/>
    <p:sldId id="303" r:id="rId23"/>
    <p:sldId id="302" r:id="rId24"/>
    <p:sldId id="279" r:id="rId25"/>
    <p:sldId id="307" r:id="rId26"/>
    <p:sldId id="306" r:id="rId27"/>
    <p:sldId id="305" r:id="rId28"/>
    <p:sldId id="304" r:id="rId29"/>
    <p:sldId id="284" r:id="rId30"/>
    <p:sldId id="313" r:id="rId31"/>
    <p:sldId id="312" r:id="rId32"/>
    <p:sldId id="314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9249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image" Target="../media/image8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hyperlink" Target="http://elenaranko.ucoz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7624" y="5013176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</a:rPr>
              <a:t>Выполнили:  учителя </a:t>
            </a:r>
            <a:r>
              <a:rPr lang="ru-RU" sz="2000" i="1" dirty="0">
                <a:latin typeface="Times New Roman" pitchFamily="18" charset="0"/>
              </a:rPr>
              <a:t>начальных классов </a:t>
            </a:r>
            <a:endParaRPr lang="ru-RU" sz="2000" i="1" dirty="0" smtClean="0">
              <a:latin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</a:rPr>
              <a:t>МОУ « СОШ № 16 УИОП» г.о. Электросталь</a:t>
            </a:r>
            <a:r>
              <a:rPr lang="ru-RU" sz="2000" b="1" i="1" dirty="0" smtClean="0">
                <a:latin typeface="Times New Roman" pitchFamily="18" charset="0"/>
              </a:rPr>
              <a:t>  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Сергеева Галина </a:t>
            </a:r>
            <a:r>
              <a:rPr lang="ru-RU" sz="2000" b="1" i="1" dirty="0" smtClean="0">
                <a:latin typeface="Times New Roman" pitchFamily="18" charset="0"/>
              </a:rPr>
              <a:t>Анатольевна,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Сорокина Светлана Алексеевна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ГОВОРИ, ДА ПРАВДУ ТОЛЬКО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1" y="14847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Где лежал перстень Царь-девицы?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244334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На дне морском в красном сундучке.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Фото товара Петр Ершов: Сказки: Конек-Горбунок (CDmp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36912"/>
            <a:ext cx="3714750" cy="33044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ГОВОРИ, ДА ПРАВДУ ТОЛЬКО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32040" y="4005064"/>
            <a:ext cx="1512168" cy="2337309"/>
          </a:xfrm>
          <a:prstGeom prst="rect">
            <a:avLst/>
          </a:prstGeom>
        </p:spPr>
      </p:pic>
      <p:pic>
        <p:nvPicPr>
          <p:cNvPr id="21506" name="Picture 2" descr="Конек-горбунок часть 1 - Конёк-горбу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636912"/>
            <a:ext cx="2520280" cy="381642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409231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Кто и за что собирался выручить тысячу рублей?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08921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Гаврило и Данило собирались продать коней «хоть за тысячу рублей».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ГОВОРИ, ДА ПРАВДУ ТОЛЬКО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07704" y="3933056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177281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За что был наказан рыба-кит?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96952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За то, что проглотил три десятка кораблей.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Батик - Чудо-юдо рыба кит из сказки Ершова Конк горбунок в технике &quot; Поиск мастер классов, поделок своими руками и рукоделия 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348880"/>
            <a:ext cx="3083353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ГОВОРИ, ДА ПРАВДУ ТОЛЬКО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7984" y="4077072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700809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Что было в трёх котлах, в которых купались Иван и царь?</a:t>
            </a: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105835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Вода студёная, вода варёная и молоко, вскипячённое ключом.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19458" name="Picture 2" descr="Смотреть диафильм Конёк-Горбунок. Часть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96952"/>
            <a:ext cx="360040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СТАРИННЫЕ СЛОВА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24128" y="4005064"/>
            <a:ext cx="1512168" cy="2337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184482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«Постой немножко,</a:t>
            </a:r>
            <a:br>
              <a:rPr lang="ru-RU" sz="2400" b="1" i="1" dirty="0" smtClean="0"/>
            </a:br>
            <a:r>
              <a:rPr lang="ru-RU" sz="2400" b="1" i="1" dirty="0" smtClean="0"/>
              <a:t>        Прикажи сперва окошко</a:t>
            </a:r>
            <a:br>
              <a:rPr lang="ru-RU" sz="2400" b="1" i="1" dirty="0" smtClean="0"/>
            </a:br>
            <a:r>
              <a:rPr lang="ru-RU" sz="2400" b="1" i="1" dirty="0" smtClean="0"/>
              <a:t>               В </a:t>
            </a:r>
            <a:r>
              <a:rPr lang="ru-RU" sz="2400" b="1" i="1" u="sng" dirty="0" smtClean="0"/>
              <a:t>почивальне</a:t>
            </a:r>
            <a:r>
              <a:rPr lang="ru-RU" sz="2400" b="1" i="1" dirty="0" smtClean="0"/>
              <a:t> затворить…»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504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Почивальня – спальня.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Сказка Конек Горбунок - Ершов Петр Павлович - Купить книг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429000"/>
            <a:ext cx="313184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старинные слова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4149080"/>
            <a:ext cx="1512168" cy="2337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62880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i="1" dirty="0" smtClean="0"/>
              <a:t>«Тут Иван с печи слезает,</a:t>
            </a:r>
            <a:br>
              <a:rPr lang="ru-RU" sz="3600" b="1" i="1" dirty="0" smtClean="0"/>
            </a:br>
            <a:r>
              <a:rPr lang="ru-RU" sz="3600" b="1" i="1" dirty="0" smtClean="0"/>
              <a:t>    </a:t>
            </a:r>
            <a:r>
              <a:rPr lang="ru-RU" sz="3600" b="1" i="1" u="sng" dirty="0" smtClean="0"/>
              <a:t>Малахай</a:t>
            </a:r>
            <a:r>
              <a:rPr lang="ru-RU" sz="3600" b="1" i="1" dirty="0" smtClean="0"/>
              <a:t> свой надевает.»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3244334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Малахай - широкая одежда без пояса.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Конек-Горбунок фото и кадры из фильма - К Фото из фильм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3600400" cy="33135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старинные слова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4221088"/>
            <a:ext cx="1512168" cy="2337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44825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/>
              <a:t>«Гости!</a:t>
            </a:r>
            <a:r>
              <a:rPr lang="ru-RU" sz="4000" b="1" i="1" dirty="0" smtClean="0"/>
              <a:t> Лавки отпирайте,</a:t>
            </a:r>
            <a:br>
              <a:rPr lang="ru-RU" sz="4000" b="1" i="1" dirty="0" smtClean="0"/>
            </a:br>
            <a:r>
              <a:rPr lang="ru-RU" sz="4000" b="1" i="1" dirty="0" smtClean="0"/>
              <a:t>Покупайте, продавайте!»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Гости - купцы, торговцы.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Презентация книги сказок с детскими иллюстрациями Paintress's Webl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140968"/>
            <a:ext cx="3590925" cy="34335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старинные слова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4149080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8448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+mj-lt"/>
              </a:rPr>
              <a:t>Для </a:t>
            </a:r>
            <a:r>
              <a:rPr lang="ru-RU" sz="3200" b="1" dirty="0" err="1" smtClean="0">
                <a:latin typeface="+mj-lt"/>
              </a:rPr>
              <a:t>царевниной</a:t>
            </a:r>
            <a:r>
              <a:rPr lang="ru-RU" sz="3200" b="1" dirty="0" smtClean="0">
                <a:latin typeface="+mj-lt"/>
              </a:rPr>
              <a:t> поимки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+mj-lt"/>
              </a:rPr>
              <a:t>Надо, царь, мне две </a:t>
            </a:r>
            <a:r>
              <a:rPr lang="ru-RU" sz="3200" b="1" i="1" u="sng" dirty="0" smtClean="0">
                <a:latin typeface="+mj-lt"/>
              </a:rPr>
              <a:t>ширинки.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64502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Широкое, во всю ширину ткани полотенце.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Шкатулки Холуй и Пале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2448272" cy="2465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старинные слова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20072" y="4149080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3244334"/>
            <a:ext cx="4968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Золотая или серебряная тесьма.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00808"/>
            <a:ext cx="8632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 рубашке </a:t>
            </a:r>
            <a:r>
              <a:rPr lang="ru-RU" sz="4000" b="1" u="sng" dirty="0" err="1" smtClean="0"/>
              <a:t>прозументы</a:t>
            </a:r>
            <a:r>
              <a:rPr lang="ru-RU" sz="4000" b="1" dirty="0" smtClean="0"/>
              <a:t> …</a:t>
            </a:r>
            <a:endParaRPr lang="ru-RU" sz="4000" dirty="0"/>
          </a:p>
        </p:txBody>
      </p:sp>
      <p:pic>
        <p:nvPicPr>
          <p:cNvPr id="13314" name="Picture 2" descr="Иллюстрация 6 из 11 для Конек-Горбунок Лабиринт -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348880"/>
            <a:ext cx="3491880" cy="4235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хитрые вопросики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861048"/>
            <a:ext cx="1512168" cy="233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1700809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Как звали отца Ивана?</a:t>
            </a:r>
            <a:endParaRPr lang="ru-RU" sz="4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24433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Пётр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Иллюстрации к &quot;Pyotr Yershov. The little humpbacked horse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64904"/>
            <a:ext cx="3096344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52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За Коньком-Горбунком в сказку русскую войдём!</a:t>
            </a:r>
          </a:p>
        </p:txBody>
      </p:sp>
      <p:pic>
        <p:nvPicPr>
          <p:cNvPr id="14339" name="Picture 8" descr="Конек горбуно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6550" y="1556792"/>
            <a:ext cx="8483922" cy="4968552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хитрые вопросы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08104" y="4005064"/>
            <a:ext cx="1512168" cy="233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48478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Назовите любимое занятие Ивана.</a:t>
            </a:r>
            <a:endParaRPr lang="ru-RU" sz="4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24433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Петь и спать.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1266" name="AutoShape 2" descr="дети Записи с меткой дети Фотографии и комментарии, новости 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дети Записи с меткой дети Фотографии и комментарии, новости 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Петр Павлович Ершов. Конек-Горбунок. Обсуждение на LiveInter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08920"/>
            <a:ext cx="313184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хитрые вопросы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11760" y="4149080"/>
            <a:ext cx="1512168" cy="233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844825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Какого цвета была златогривая кобылица?</a:t>
            </a:r>
            <a:endParaRPr lang="ru-RU" sz="4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4433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A65AC"/>
                </a:solidFill>
              </a:rPr>
              <a:t>Белая ("как зимний снег, бела.")</a:t>
            </a:r>
            <a:endParaRPr lang="ru-RU" sz="3200" b="1" i="1" dirty="0">
              <a:solidFill>
                <a:srgbClr val="2A65AC"/>
              </a:solidFill>
            </a:endParaRPr>
          </a:p>
        </p:txBody>
      </p:sp>
      <p:pic>
        <p:nvPicPr>
          <p:cNvPr id="10242" name="Picture 2" descr="Аудиокнига конёк горбунок - форум-помощь друг другу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3662" y="2852936"/>
            <a:ext cx="2546769" cy="31207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хитрые вопросы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3933056"/>
            <a:ext cx="1512168" cy="23373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4067939" y="3717032"/>
            <a:ext cx="216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2A65AC"/>
                </a:solidFill>
              </a:rPr>
              <a:t>Хлеб. </a:t>
            </a:r>
            <a:endParaRPr lang="ru-RU" sz="3600" b="1" i="1" dirty="0">
              <a:solidFill>
                <a:srgbClr val="2A65AC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427408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протяжении всей сказки Иван с большим удовольствием ест этот продукт. Какой?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Сообщество иллюстраторов / Иллюстрации / Александра / Сказка о Коньке-горбун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429000"/>
            <a:ext cx="377991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хитрые вопросы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4149080"/>
            <a:ext cx="1512168" cy="233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700809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Какого роста был Конёк-Горбунок </a:t>
            </a:r>
          </a:p>
          <a:p>
            <a:pPr algn="ctr"/>
            <a:r>
              <a:rPr lang="ru-RU" sz="4000" b="1" i="1" dirty="0" smtClean="0"/>
              <a:t>(в современных мерах длины)?</a:t>
            </a:r>
            <a:endParaRPr lang="ru-RU" sz="4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14096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13,35 см, так как он ростом 3 вершка, а 1 вершок равен 4,45 см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акого роста был конек горбу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3292624" cy="2244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Размышляй-ка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59632" y="4293096"/>
            <a:ext cx="1512000" cy="2333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155679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Всю я ноченьку не спал;</a:t>
            </a:r>
            <a:br>
              <a:rPr lang="ru-RU" sz="3600" b="1" i="1" dirty="0" smtClean="0"/>
            </a:br>
            <a:r>
              <a:rPr lang="ru-RU" sz="3600" b="1" i="1" dirty="0" smtClean="0"/>
              <a:t>На моё ж притом несчастье</a:t>
            </a:r>
            <a:br>
              <a:rPr lang="ru-RU" sz="3600" b="1" i="1" dirty="0" smtClean="0"/>
            </a:br>
            <a:r>
              <a:rPr lang="ru-RU" sz="3600" b="1" i="1" dirty="0" smtClean="0"/>
              <a:t>Было страшное ненастье!</a:t>
            </a:r>
            <a:br>
              <a:rPr lang="ru-RU" sz="3600" b="1" i="1" dirty="0" smtClean="0"/>
            </a:br>
            <a:r>
              <a:rPr lang="ru-RU" sz="3600" b="1" i="1" dirty="0" smtClean="0"/>
              <a:t>Дождь вот так ливмя и лил…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436510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Старшего брата 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4" descr="http://royallib.ru/zip_emu/br/10/10998/i_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933056"/>
            <a:ext cx="4286250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Размышляй-ка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2120" y="4005064"/>
            <a:ext cx="1512000" cy="2333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1700809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Но, сказать тебе по дружбе,</a:t>
            </a:r>
            <a:br>
              <a:rPr lang="ru-RU" sz="3600" b="1" i="1" dirty="0" smtClean="0"/>
            </a:br>
            <a:r>
              <a:rPr lang="ru-RU" sz="3600" b="1" i="1" dirty="0" smtClean="0"/>
              <a:t>Это – службишка, не служба.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244334"/>
            <a:ext cx="417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Конька - Горбунка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Библиотека изображений &quot;РИА Новости&quot; :: Иллюстрации :: Образ жизни. Досу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60"/>
            <a:ext cx="4032448" cy="31725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Размышляй-ка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68144" y="3861048"/>
            <a:ext cx="1512000" cy="2333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6288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Коль себя не пожалеешь,</a:t>
            </a:r>
            <a:br>
              <a:rPr lang="ru-RU" sz="3600" b="1" i="1" dirty="0" smtClean="0"/>
            </a:br>
            <a:r>
              <a:rPr lang="ru-RU" sz="3600" b="1" i="1" dirty="0" smtClean="0"/>
              <a:t>Ты опять помолодеешь.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14096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924900"/>
                </a:solidFill>
              </a:rPr>
              <a:t>Царь - девицы</a:t>
            </a:r>
            <a:endParaRPr lang="ru-RU" sz="3200" b="1" i="1" dirty="0">
              <a:solidFill>
                <a:srgbClr val="924900"/>
              </a:solidFill>
            </a:endParaRPr>
          </a:p>
        </p:txBody>
      </p:sp>
      <p:pic>
        <p:nvPicPr>
          <p:cNvPr id="6148" name="Picture 4" descr="Иллюстрация 2 из 65 для Конёк-горбунок - Петр Ершов Лабиринт -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4752528" cy="3242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Размышляй-ка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87624" y="3789040"/>
            <a:ext cx="1512000" cy="2333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48478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Ну, Иван, - ему сказала -</a:t>
            </a:r>
            <a:br>
              <a:rPr lang="ru-RU" sz="3600" b="1" i="1" dirty="0" smtClean="0"/>
            </a:br>
            <a:r>
              <a:rPr lang="ru-RU" sz="3600" b="1" i="1" dirty="0" smtClean="0"/>
              <a:t>Коль сумел ты усидеть,</a:t>
            </a:r>
            <a:br>
              <a:rPr lang="ru-RU" sz="3600" b="1" i="1" dirty="0" smtClean="0"/>
            </a:br>
            <a:r>
              <a:rPr lang="ru-RU" sz="3600" b="1" i="1" dirty="0" smtClean="0"/>
              <a:t>Так тебе мной и владеть.</a:t>
            </a:r>
            <a:endParaRPr lang="ru-RU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3" y="3573016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24900"/>
                </a:solidFill>
              </a:rPr>
              <a:t>кобылицы</a:t>
            </a:r>
            <a:endParaRPr lang="ru-RU" sz="3600" b="1" i="1" dirty="0">
              <a:solidFill>
                <a:srgbClr val="924900"/>
              </a:solidFill>
            </a:endParaRPr>
          </a:p>
        </p:txBody>
      </p:sp>
      <p:pic>
        <p:nvPicPr>
          <p:cNvPr id="4098" name="Picture 2" descr="Грация и восхитительная красота лошадей. Куда он мчится. Ваши ассоциации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717032"/>
            <a:ext cx="3563888" cy="27809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Размышляй-ка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12160" y="4149080"/>
            <a:ext cx="1512000" cy="2333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844825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Будьте милостивы, братцы,</a:t>
            </a:r>
            <a:br>
              <a:rPr lang="ru-RU" sz="4000" b="1" i="1" dirty="0" smtClean="0"/>
            </a:br>
            <a:r>
              <a:rPr lang="ru-RU" sz="4000" b="1" i="1" dirty="0" smtClean="0"/>
              <a:t>Дайте чуточку подраться.</a:t>
            </a:r>
            <a:endParaRPr lang="ru-RU" sz="4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64502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24900"/>
                </a:solidFill>
              </a:rPr>
              <a:t>ерша</a:t>
            </a:r>
            <a:endParaRPr lang="ru-RU" sz="3600" b="1" i="1" dirty="0">
              <a:solidFill>
                <a:srgbClr val="924900"/>
              </a:solidFill>
            </a:endParaRPr>
          </a:p>
        </p:txBody>
      </p:sp>
      <p:pic>
        <p:nvPicPr>
          <p:cNvPr id="3074" name="Picture 2" descr="kavery Николай Михайлович Кочергин - иллюстрации к сказке П. Ершова Конек-Горбу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212976"/>
            <a:ext cx="237626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Кто автор Конька-горбунка Ко дню рождения Петра Ерш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3096344" cy="4608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260649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Пётр Павлович Ершов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00808"/>
            <a:ext cx="3096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(1815 – 1869)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48264" y="404664"/>
            <a:ext cx="1728192" cy="720080"/>
            <a:chOff x="755576" y="5229200"/>
            <a:chExt cx="3112740" cy="1238250"/>
          </a:xfrm>
        </p:grpSpPr>
        <p:pic>
          <p:nvPicPr>
            <p:cNvPr id="11" name="Рисунок 10" descr="02403418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55576" y="5229200"/>
              <a:ext cx="1123950" cy="1238250"/>
            </a:xfrm>
            <a:prstGeom prst="rect">
              <a:avLst/>
            </a:prstGeom>
          </p:spPr>
        </p:pic>
        <p:pic>
          <p:nvPicPr>
            <p:cNvPr id="13" name="Рисунок 12" descr="024034205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07704" y="5229200"/>
              <a:ext cx="952500" cy="1238250"/>
            </a:xfrm>
            <a:prstGeom prst="rect">
              <a:avLst/>
            </a:prstGeom>
          </p:spPr>
        </p:pic>
        <p:pic>
          <p:nvPicPr>
            <p:cNvPr id="14" name="Рисунок 13" descr="024034205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5229200"/>
              <a:ext cx="952500" cy="123825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23528" y="242088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Русский поэт, прозаик, драматург, родился </a:t>
            </a:r>
            <a:r>
              <a:rPr lang="ru-RU" b="1" dirty="0" smtClean="0">
                <a:solidFill>
                  <a:srgbClr val="FF0000"/>
                </a:solidFill>
              </a:rPr>
              <a:t>22 февраля (6 марта) 1815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д. </a:t>
            </a:r>
            <a:r>
              <a:rPr lang="ru-RU" dirty="0" err="1" smtClean="0"/>
              <a:t>Безруково</a:t>
            </a:r>
            <a:r>
              <a:rPr lang="ru-RU" dirty="0" smtClean="0"/>
              <a:t>,  </a:t>
            </a:r>
            <a:r>
              <a:rPr lang="ru-RU" dirty="0" err="1" smtClean="0"/>
              <a:t>Ишимского</a:t>
            </a:r>
            <a:r>
              <a:rPr lang="ru-RU" dirty="0" smtClean="0"/>
              <a:t> уезда,  </a:t>
            </a:r>
            <a:r>
              <a:rPr lang="ru-RU" dirty="0" err="1" smtClean="0"/>
              <a:t>Тобольской</a:t>
            </a:r>
            <a:r>
              <a:rPr lang="ru-RU" dirty="0" smtClean="0"/>
              <a:t> губернии.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35699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В семье было 12 детей, но выжили только Петя и его брат Коля.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0050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Пётр Ершов учился в </a:t>
            </a:r>
            <a:r>
              <a:rPr lang="ru-RU" dirty="0" err="1" smtClean="0"/>
              <a:t>Тобольской</a:t>
            </a:r>
            <a:r>
              <a:rPr lang="ru-RU" dirty="0" smtClean="0"/>
              <a:t> гимназии. В 1830 году он её с отличием закончил 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6531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 1832 году, будучи 19-летним студентом, Ершов начал работать над сказкой «Конёк-Горбунок». 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30120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В 1836 году Ершов закончил университет и был направлен учителем в свою родную гимназию. 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6021288"/>
            <a:ext cx="5160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Умер в 54 года.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Об авторе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Размышляй - </a:t>
            </a:r>
            <a:r>
              <a:rPr lang="ru-RU" sz="2400" b="1" dirty="0" err="1" smtClean="0">
                <a:latin typeface="Georgia" pitchFamily="18" charset="0"/>
              </a:rPr>
              <a:t>ка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ХИТРЫЕ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ВОПРОСИКИ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ГОВОРИ, ДА ПРАВДУ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ТОЛЬКО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СТАРИННЫЕ СЛОВА</a:t>
            </a:r>
            <a:endParaRPr lang="ru-RU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7544" y="1382579"/>
            <a:ext cx="52565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Гуляют сказки по земле Ершова,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Дорожки детства расстелив у ног.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И серебрится месяц, как подкова,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Которой был подкован Горбунок.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Ершов — умелец, сказочник, волшебник,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Умеющий полжизни одарить.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Он подарил мне сказку, как учебник,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Чтоб я училась чудеса творить.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Была дорога доброй сказки длинной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Сквозь расстояния и времена,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И все народы радостью единой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Навек умела связывать 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Я вспоминаю давний вечер снова: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Аул, шумит Аргун невдалеке…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А мама говорит стихи Ершова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Мне на волшебном русском языке.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3251" name="Picture 3" descr="http://im0-tub-ru.yandex.net/i?id=a499e1e880ae1cced3a3412fc96c2b9d-1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29523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33265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Пётр Павлович Ершов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948264" y="404664"/>
            <a:ext cx="1728192" cy="720080"/>
            <a:chOff x="755576" y="5229200"/>
            <a:chExt cx="3112740" cy="1238250"/>
          </a:xfrm>
        </p:grpSpPr>
        <p:pic>
          <p:nvPicPr>
            <p:cNvPr id="8" name="Рисунок 7" descr="024034180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5576" y="5229200"/>
              <a:ext cx="1123950" cy="1238250"/>
            </a:xfrm>
            <a:prstGeom prst="rect">
              <a:avLst/>
            </a:prstGeom>
          </p:spPr>
        </p:pic>
        <p:pic>
          <p:nvPicPr>
            <p:cNvPr id="9" name="Рисунок 8" descr="024034205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07704" y="5229200"/>
              <a:ext cx="952500" cy="1238250"/>
            </a:xfrm>
            <a:prstGeom prst="rect">
              <a:avLst/>
            </a:prstGeom>
          </p:spPr>
        </p:pic>
        <p:pic>
          <p:nvPicPr>
            <p:cNvPr id="10" name="Рисунок 9" descr="024034205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5816" y="5229200"/>
              <a:ext cx="952500" cy="12382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сказка на все времена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978-5-18-001030-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20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49289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4200"/>
                </a:solidFill>
              </a:rPr>
              <a:t> Сказка Ершова вышла отдельной книжкой в 1834 году и выдержала при жизни автора </a:t>
            </a:r>
            <a:r>
              <a:rPr lang="ru-RU" dirty="0" smtClean="0">
                <a:solidFill>
                  <a:srgbClr val="C00000"/>
                </a:solidFill>
              </a:rPr>
              <a:t>семь изданий.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 1947г.,1975г. был снят мультфильм по сказке Ершова «Конёк-горбунок».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490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По сказке был поставлен балет «Конек-Горбунок».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56792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Сказка была напечатана в 1834 году. А. С. Пушкин прочитал и с большой похвалой отозвался о "Коньке-горбунке".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1317622"/>
            <a:ext cx="446449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Сказку мне читала мама,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 был маленьким тогда,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Про отважного  Ивана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лошадку-горбунка.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 было надёжней друга,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Чем смышлёный горбунок.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От всех бед спасал Ивана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Его верный друг-конёк.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всю жизнь иметь хотелось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Мне такого же конька,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Чтобы жизнь была веселой,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Чтобы побеждать всегда 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доме чтоб жила жар-птица,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Цветом радуги светя,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Чтоб  женой моей царица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обязательно была 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3" descr="Конек-Горбунок - Ершов Петр Пав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33370"/>
            <a:ext cx="84969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Алексеевна учитель начальных классов  МАОУ лицей №21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Иваново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http://elenaranko.ucoz.ru/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автор шаблона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 АВТОРЕ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6288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Кто написал сказку «Конёк-горбунок»?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49289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А) Погорельский</a:t>
            </a:r>
          </a:p>
          <a:p>
            <a:r>
              <a:rPr lang="ru-RU" sz="3200" i="1" dirty="0" smtClean="0"/>
              <a:t>Б) Ершов</a:t>
            </a:r>
          </a:p>
          <a:p>
            <a:r>
              <a:rPr lang="ru-RU" sz="3200" i="1" dirty="0" smtClean="0"/>
              <a:t>В) Жуковский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43711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Ершов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44208" y="2636912"/>
            <a:ext cx="2207609" cy="2479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2708920"/>
            <a:ext cx="4464496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А) в 30 лет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Б) в 19 лет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В) </a:t>
            </a:r>
            <a:r>
              <a:rPr lang="ru-RU" sz="2800" i="1" dirty="0" err="1" smtClean="0">
                <a:latin typeface="+mj-lt"/>
              </a:rPr>
              <a:t>в</a:t>
            </a:r>
            <a:r>
              <a:rPr lang="ru-RU" sz="2800" i="1" dirty="0" smtClean="0">
                <a:latin typeface="+mj-lt"/>
              </a:rPr>
              <a:t> 25 лет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+mj-lt"/>
              </a:rPr>
              <a:t>В каком возрасте автор написал сказку «Конёк – горбунок»?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 АВТОРЕ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897" y="472166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в 19 лет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6" descr="Иван на лошад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00192" y="2276872"/>
            <a:ext cx="257341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2996953"/>
            <a:ext cx="6048672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А) врачом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Б) адвокатом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В) учителем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 АВТОРЕ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7008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В 1834 году автор сказки окончил  философско-юридический факультет Петербургского университета, вернулся в родной город и стал работать …?</a:t>
            </a:r>
            <a:endParaRPr lang="ru-RU" sz="24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8183" y="5085184"/>
            <a:ext cx="2466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</a:rPr>
              <a:t>учителем</a:t>
            </a:r>
          </a:p>
        </p:txBody>
      </p:sp>
      <p:pic>
        <p:nvPicPr>
          <p:cNvPr id="29698" name="Picture 2" descr="Винер Норберт 26 ноября 18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636912"/>
            <a:ext cx="244827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564905"/>
            <a:ext cx="273630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А) 7</a:t>
            </a: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Б) 3</a:t>
            </a: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В)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 АВТОРЕ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3608" y="4221088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5567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Сказка вышла отдельной книжкой в середине 1834 года и выдержала при жизни автора … изданий.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7" y="4365104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Главная страница FILE4ALL.ru &quot; Страница 31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420888"/>
            <a:ext cx="5465390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47864" y="2564905"/>
            <a:ext cx="432048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А) Пушкин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Б) Аксаков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+mj-lt"/>
              </a:rPr>
              <a:t>В) Жуковский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 АВТОРЕ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70080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1C1C"/>
                </a:solidFill>
                <a:latin typeface="+mj-lt"/>
              </a:rPr>
              <a:t>Какой русский писатель, прочтя сказку «Конёк –горбунок», сказал :«. . . теперь этот род сочинений можно мне оставить»?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5" y="486916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А. С.Пушкин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Портрет Пушкина - Открытки картинки анимашки - Анимационные блестящие картинки 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717032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ГОВОРИ, ДА ПРАВДУ ТОЛЬКО</a:t>
            </a:r>
            <a:endParaRPr lang="ru-RU" sz="28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62880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Что за чудо-огонёк увидели братья в поле?</a:t>
            </a:r>
            <a:endParaRPr lang="ru-RU" sz="3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24433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Перо Жар - птицы.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3554" name="Picture 2" descr="Сказка была напечатана в 1834 году. А.С.Пушкин - страница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36912"/>
            <a:ext cx="3204864" cy="39570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852</Words>
  <Application>Microsoft Office PowerPoint</Application>
  <PresentationFormat>Экран (4:3)</PresentationFormat>
  <Paragraphs>200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За Коньком-Горбунком в сказку русскую войдём!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сказка на все времена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Гаалина</cp:lastModifiedBy>
  <cp:revision>64</cp:revision>
  <dcterms:created xsi:type="dcterms:W3CDTF">2014-01-06T16:00:12Z</dcterms:created>
  <dcterms:modified xsi:type="dcterms:W3CDTF">2016-01-31T09:57:54Z</dcterms:modified>
</cp:coreProperties>
</file>