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59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5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3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0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9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0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6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2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68464-D0C4-4CA7-B9AA-0F6B41A24F5B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758A-C46E-4BDD-B21C-54F0F593B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Учить учиться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3432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Гасанова </a:t>
            </a:r>
            <a:r>
              <a:rPr lang="ru-RU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Ирада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город Сумгаит,шк.№23</a:t>
            </a:r>
            <a:endParaRPr lang="ru-RU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102" name="Picture 6" descr="Картинки по запросу уч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393726" cy="26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545" y="977071"/>
            <a:ext cx="87129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«Грамотным в будущем будет не тот человек,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который умеет читать.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Это будет человек который знает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как научиться тому, как следует учиться.»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306896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Тоффлер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4" descr="Картинки по запросу уч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1" y="4732969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92696"/>
            <a:ext cx="579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Взаимодействие азотной кислоты с металлами.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F:\11199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5591" r="16279" b="5383"/>
          <a:stretch/>
        </p:blipFill>
        <p:spPr bwMode="auto">
          <a:xfrm rot="5400000">
            <a:off x="2635992" y="116631"/>
            <a:ext cx="3744415" cy="7776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2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24744"/>
            <a:ext cx="435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Термическое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разложение нитратов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F:\11199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5063" r="51108" b="3408"/>
          <a:stretch/>
        </p:blipFill>
        <p:spPr bwMode="auto">
          <a:xfrm rot="5400000">
            <a:off x="3311860" y="-423428"/>
            <a:ext cx="2376265" cy="8208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2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1110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3606" y="-290408"/>
            <a:ext cx="5137681" cy="820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620688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Химические свойства серной кислоты.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110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7" t="8340" r="17934"/>
          <a:stretch/>
        </p:blipFill>
        <p:spPr bwMode="auto">
          <a:xfrm rot="16200000">
            <a:off x="2785127" y="-962219"/>
            <a:ext cx="2177931" cy="617388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111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t="5194" r="26715" b="6248"/>
          <a:stretch/>
        </p:blipFill>
        <p:spPr bwMode="auto">
          <a:xfrm rot="16200000">
            <a:off x="2523273" y="1836895"/>
            <a:ext cx="2701639" cy="617388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6672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Обобщение темы: «Углеводороды».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         учит ученика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7488" y="1084882"/>
            <a:ext cx="4951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Тот учитель хороший, который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9754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учиться.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938">
            <a:off x="6457433" y="-359892"/>
            <a:ext cx="293211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080">
            <a:off x="221432" y="1641524"/>
            <a:ext cx="293211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8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71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Учить учиться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Comp-Servis</dc:creator>
  <cp:lastModifiedBy>Comp-Servis</cp:lastModifiedBy>
  <cp:revision>10</cp:revision>
  <dcterms:created xsi:type="dcterms:W3CDTF">2016-03-13T15:25:21Z</dcterms:created>
  <dcterms:modified xsi:type="dcterms:W3CDTF">2016-03-13T17:55:18Z</dcterms:modified>
</cp:coreProperties>
</file>