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handoutMasterIdLst>
    <p:handoutMasterId r:id="rId29"/>
  </p:handoutMasterIdLst>
  <p:sldIdLst>
    <p:sldId id="315" r:id="rId2"/>
    <p:sldId id="316" r:id="rId3"/>
    <p:sldId id="317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22" r:id="rId12"/>
    <p:sldId id="264" r:id="rId13"/>
    <p:sldId id="318" r:id="rId14"/>
    <p:sldId id="319" r:id="rId15"/>
    <p:sldId id="320" r:id="rId16"/>
    <p:sldId id="321" r:id="rId17"/>
    <p:sldId id="297" r:id="rId18"/>
    <p:sldId id="300" r:id="rId19"/>
    <p:sldId id="283" r:id="rId20"/>
    <p:sldId id="301" r:id="rId21"/>
    <p:sldId id="302" r:id="rId22"/>
    <p:sldId id="303" r:id="rId23"/>
    <p:sldId id="304" r:id="rId24"/>
    <p:sldId id="305" r:id="rId25"/>
    <p:sldId id="314" r:id="rId26"/>
    <p:sldId id="263" r:id="rId27"/>
    <p:sldId id="330" r:id="rId28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1D6FCF-8631-4A5A-BD2C-13C9C3732BE2}" type="doc">
      <dgm:prSet loTypeId="urn:microsoft.com/office/officeart/2005/8/layout/chevron2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EEB65FC9-4134-4740-A993-701F903A9C2C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CDF5194B-9881-4314-AE1E-A64C6482480A}" type="parTrans" cxnId="{18879CFB-8DE9-4B18-BB47-88CD6B5BC1E0}">
      <dgm:prSet/>
      <dgm:spPr/>
      <dgm:t>
        <a:bodyPr/>
        <a:lstStyle/>
        <a:p>
          <a:endParaRPr lang="ru-RU"/>
        </a:p>
      </dgm:t>
    </dgm:pt>
    <dgm:pt modelId="{B6F50F09-A20D-4225-9F13-CA2270217A0C}" type="sibTrans" cxnId="{18879CFB-8DE9-4B18-BB47-88CD6B5BC1E0}">
      <dgm:prSet/>
      <dgm:spPr/>
      <dgm:t>
        <a:bodyPr/>
        <a:lstStyle/>
        <a:p>
          <a:endParaRPr lang="ru-RU"/>
        </a:p>
      </dgm:t>
    </dgm:pt>
    <dgm:pt modelId="{7B6B04C1-FC03-4FB1-B1AC-160E2C9EEB12}">
      <dgm:prSet phldrT="[Текст]"/>
      <dgm:spPr/>
      <dgm:t>
        <a:bodyPr/>
        <a:lstStyle/>
        <a:p>
          <a:r>
            <a:rPr lang="ru-RU" b="1" dirty="0" smtClean="0"/>
            <a:t>Недостаточное внимание к ребёнку со стороны родителей</a:t>
          </a:r>
          <a:endParaRPr lang="ru-RU" b="1" dirty="0"/>
        </a:p>
      </dgm:t>
    </dgm:pt>
    <dgm:pt modelId="{9C311770-AD85-46AE-9E34-A8F3A89CB9B9}" type="parTrans" cxnId="{1FB80B59-0633-42EC-8CFF-4141A12F04FC}">
      <dgm:prSet/>
      <dgm:spPr/>
      <dgm:t>
        <a:bodyPr/>
        <a:lstStyle/>
        <a:p>
          <a:endParaRPr lang="ru-RU"/>
        </a:p>
      </dgm:t>
    </dgm:pt>
    <dgm:pt modelId="{4D3D826E-ACF0-44CD-9109-BD1D30B9BF39}" type="sibTrans" cxnId="{1FB80B59-0633-42EC-8CFF-4141A12F04FC}">
      <dgm:prSet/>
      <dgm:spPr/>
      <dgm:t>
        <a:bodyPr/>
        <a:lstStyle/>
        <a:p>
          <a:endParaRPr lang="ru-RU"/>
        </a:p>
      </dgm:t>
    </dgm:pt>
    <dgm:pt modelId="{ED60F077-1D27-4225-97C5-356A217DCA88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3E332595-BBC6-4AC5-AF7C-B7F619CDD56A}" type="parTrans" cxnId="{F8B07CFD-305C-4351-9353-0A6ACFAAB7DE}">
      <dgm:prSet/>
      <dgm:spPr/>
      <dgm:t>
        <a:bodyPr/>
        <a:lstStyle/>
        <a:p>
          <a:endParaRPr lang="ru-RU"/>
        </a:p>
      </dgm:t>
    </dgm:pt>
    <dgm:pt modelId="{D6550088-A650-4F01-9D92-B3D229678659}" type="sibTrans" cxnId="{F8B07CFD-305C-4351-9353-0A6ACFAAB7DE}">
      <dgm:prSet/>
      <dgm:spPr/>
      <dgm:t>
        <a:bodyPr/>
        <a:lstStyle/>
        <a:p>
          <a:endParaRPr lang="ru-RU"/>
        </a:p>
      </dgm:t>
    </dgm:pt>
    <dgm:pt modelId="{B78EB9EE-CE08-4560-ACA8-361BF78E79D6}">
      <dgm:prSet phldrT="[Текст]"/>
      <dgm:spPr/>
      <dgm:t>
        <a:bodyPr/>
        <a:lstStyle/>
        <a:p>
          <a:r>
            <a:rPr lang="ru-RU" b="1" dirty="0" smtClean="0"/>
            <a:t>Трудности в общении</a:t>
          </a:r>
          <a:endParaRPr lang="ru-RU" b="1" dirty="0"/>
        </a:p>
      </dgm:t>
    </dgm:pt>
    <dgm:pt modelId="{DE5C58F9-6266-4267-BBF6-D4672F04A1A6}" type="parTrans" cxnId="{8484020B-D5A5-4DED-B2D5-CBDEC0EB2419}">
      <dgm:prSet/>
      <dgm:spPr/>
      <dgm:t>
        <a:bodyPr/>
        <a:lstStyle/>
        <a:p>
          <a:endParaRPr lang="ru-RU"/>
        </a:p>
      </dgm:t>
    </dgm:pt>
    <dgm:pt modelId="{1B8AADF2-BDAC-4171-BE10-E4CE44296602}" type="sibTrans" cxnId="{8484020B-D5A5-4DED-B2D5-CBDEC0EB2419}">
      <dgm:prSet/>
      <dgm:spPr/>
      <dgm:t>
        <a:bodyPr/>
        <a:lstStyle/>
        <a:p>
          <a:endParaRPr lang="ru-RU"/>
        </a:p>
      </dgm:t>
    </dgm:pt>
    <dgm:pt modelId="{F9D354F1-7ACB-4A7A-8A76-718CB068E7F4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1BAEA02-4EA7-4D85-88A1-C019490ADA68}" type="parTrans" cxnId="{C504FC49-094A-436D-8E46-C58F2EA4D1B9}">
      <dgm:prSet/>
      <dgm:spPr/>
      <dgm:t>
        <a:bodyPr/>
        <a:lstStyle/>
        <a:p>
          <a:endParaRPr lang="ru-RU"/>
        </a:p>
      </dgm:t>
    </dgm:pt>
    <dgm:pt modelId="{A19ACF53-546F-426A-A652-FB8178337E15}" type="sibTrans" cxnId="{C504FC49-094A-436D-8E46-C58F2EA4D1B9}">
      <dgm:prSet/>
      <dgm:spPr/>
      <dgm:t>
        <a:bodyPr/>
        <a:lstStyle/>
        <a:p>
          <a:endParaRPr lang="ru-RU"/>
        </a:p>
      </dgm:t>
    </dgm:pt>
    <dgm:pt modelId="{F8D1CA07-0B90-4AB7-AF64-B8219C7D0A0E}">
      <dgm:prSet phldrT="[Текст]"/>
      <dgm:spPr/>
      <dgm:t>
        <a:bodyPr/>
        <a:lstStyle/>
        <a:p>
          <a:r>
            <a:rPr lang="ru-RU" b="1" dirty="0" smtClean="0"/>
            <a:t>Возможность пережить сильные эмоции, не прилагая усилий</a:t>
          </a:r>
          <a:endParaRPr lang="ru-RU" b="1" dirty="0"/>
        </a:p>
      </dgm:t>
    </dgm:pt>
    <dgm:pt modelId="{13CF3CC9-CE7D-4344-AB0B-C3FB22E70549}" type="parTrans" cxnId="{E0AEC9E2-7C39-4C96-B208-07A416E786E7}">
      <dgm:prSet/>
      <dgm:spPr/>
      <dgm:t>
        <a:bodyPr/>
        <a:lstStyle/>
        <a:p>
          <a:endParaRPr lang="ru-RU"/>
        </a:p>
      </dgm:t>
    </dgm:pt>
    <dgm:pt modelId="{532885C6-E18A-4068-AF45-F079DAFBBB37}" type="sibTrans" cxnId="{E0AEC9E2-7C39-4C96-B208-07A416E786E7}">
      <dgm:prSet/>
      <dgm:spPr/>
      <dgm:t>
        <a:bodyPr/>
        <a:lstStyle/>
        <a:p>
          <a:endParaRPr lang="ru-RU"/>
        </a:p>
      </dgm:t>
    </dgm:pt>
    <dgm:pt modelId="{88D18395-51EA-4F26-B85F-4EA5CFC90513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60581350-9D17-4499-AB96-EA30E6BF460B}" type="parTrans" cxnId="{F4840DAF-DE38-41F4-AEE0-D9C0B4ACFB91}">
      <dgm:prSet/>
      <dgm:spPr/>
      <dgm:t>
        <a:bodyPr/>
        <a:lstStyle/>
        <a:p>
          <a:endParaRPr lang="ru-RU"/>
        </a:p>
      </dgm:t>
    </dgm:pt>
    <dgm:pt modelId="{32EF3120-B1FA-4211-B02C-B0652F72DE0E}" type="sibTrans" cxnId="{F4840DAF-DE38-41F4-AEE0-D9C0B4ACFB91}">
      <dgm:prSet/>
      <dgm:spPr/>
      <dgm:t>
        <a:bodyPr/>
        <a:lstStyle/>
        <a:p>
          <a:endParaRPr lang="ru-RU"/>
        </a:p>
      </dgm:t>
    </dgm:pt>
    <dgm:pt modelId="{40DC20FE-D5B9-4E9B-A577-A9C135AD169A}">
      <dgm:prSet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673F6CFC-70E1-4971-B1EB-E27F59BB2B60}" type="parTrans" cxnId="{2F0029F9-EBDE-4D90-8FF7-7F230FC98284}">
      <dgm:prSet/>
      <dgm:spPr/>
      <dgm:t>
        <a:bodyPr/>
        <a:lstStyle/>
        <a:p>
          <a:endParaRPr lang="ru-RU"/>
        </a:p>
      </dgm:t>
    </dgm:pt>
    <dgm:pt modelId="{6318E1CA-4E83-4279-9A42-369F9350D50A}" type="sibTrans" cxnId="{2F0029F9-EBDE-4D90-8FF7-7F230FC98284}">
      <dgm:prSet/>
      <dgm:spPr/>
      <dgm:t>
        <a:bodyPr/>
        <a:lstStyle/>
        <a:p>
          <a:endParaRPr lang="ru-RU"/>
        </a:p>
      </dgm:t>
    </dgm:pt>
    <dgm:pt modelId="{E549FD7E-ADDB-49A5-8E44-D8106FF2A78A}">
      <dgm:prSet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A3C61F35-2DDC-4B4F-8621-F1B92BBD566D}" type="parTrans" cxnId="{25B49520-5A1F-4A8D-9D9E-5863B96DC070}">
      <dgm:prSet/>
      <dgm:spPr/>
      <dgm:t>
        <a:bodyPr/>
        <a:lstStyle/>
        <a:p>
          <a:endParaRPr lang="ru-RU"/>
        </a:p>
      </dgm:t>
    </dgm:pt>
    <dgm:pt modelId="{5069D037-F966-4E54-9CF6-92B1AE2663FB}" type="sibTrans" cxnId="{25B49520-5A1F-4A8D-9D9E-5863B96DC070}">
      <dgm:prSet/>
      <dgm:spPr/>
      <dgm:t>
        <a:bodyPr/>
        <a:lstStyle/>
        <a:p>
          <a:endParaRPr lang="ru-RU"/>
        </a:p>
      </dgm:t>
    </dgm:pt>
    <dgm:pt modelId="{F0593027-D582-4B53-8FF7-06C863E6DDC6}">
      <dgm:prSet/>
      <dgm:spPr/>
      <dgm:t>
        <a:bodyPr/>
        <a:lstStyle/>
        <a:p>
          <a:r>
            <a:rPr lang="ru-RU" b="1" dirty="0" smtClean="0"/>
            <a:t>Ощущение всемогущества</a:t>
          </a:r>
          <a:endParaRPr lang="ru-RU" b="1" dirty="0"/>
        </a:p>
      </dgm:t>
    </dgm:pt>
    <dgm:pt modelId="{B1C8B255-E9E4-4DAE-9DB2-7B0A1F0A894C}" type="parTrans" cxnId="{9C5874B2-9319-4956-9AC2-BEBD41343016}">
      <dgm:prSet/>
      <dgm:spPr/>
      <dgm:t>
        <a:bodyPr/>
        <a:lstStyle/>
        <a:p>
          <a:endParaRPr lang="ru-RU"/>
        </a:p>
      </dgm:t>
    </dgm:pt>
    <dgm:pt modelId="{D7021546-B42B-4419-808B-32D913CC0C52}" type="sibTrans" cxnId="{9C5874B2-9319-4956-9AC2-BEBD41343016}">
      <dgm:prSet/>
      <dgm:spPr/>
      <dgm:t>
        <a:bodyPr/>
        <a:lstStyle/>
        <a:p>
          <a:endParaRPr lang="ru-RU"/>
        </a:p>
      </dgm:t>
    </dgm:pt>
    <dgm:pt modelId="{96DFA9BD-2441-4620-A314-2E9A196BEED0}">
      <dgm:prSet/>
      <dgm:spPr/>
      <dgm:t>
        <a:bodyPr/>
        <a:lstStyle/>
        <a:p>
          <a:r>
            <a:rPr lang="ru-RU" b="1" dirty="0" smtClean="0"/>
            <a:t>Обратимость событий</a:t>
          </a:r>
          <a:endParaRPr lang="ru-RU" b="1" dirty="0"/>
        </a:p>
      </dgm:t>
    </dgm:pt>
    <dgm:pt modelId="{09330D69-8DF9-4717-90DC-BA89F1DDA1C7}" type="parTrans" cxnId="{2B759DA9-4A3B-42E3-B6CC-147D22CF8738}">
      <dgm:prSet/>
      <dgm:spPr/>
      <dgm:t>
        <a:bodyPr/>
        <a:lstStyle/>
        <a:p>
          <a:endParaRPr lang="ru-RU"/>
        </a:p>
      </dgm:t>
    </dgm:pt>
    <dgm:pt modelId="{D2CABDDF-F0BD-4AA4-9578-B74F8B74504E}" type="sibTrans" cxnId="{2B759DA9-4A3B-42E3-B6CC-147D22CF8738}">
      <dgm:prSet/>
      <dgm:spPr/>
      <dgm:t>
        <a:bodyPr/>
        <a:lstStyle/>
        <a:p>
          <a:endParaRPr lang="ru-RU"/>
        </a:p>
      </dgm:t>
    </dgm:pt>
    <dgm:pt modelId="{CCA057F2-7221-47C1-91F0-0DB3F58BCB49}">
      <dgm:prSet/>
      <dgm:spPr/>
      <dgm:t>
        <a:bodyPr/>
        <a:lstStyle/>
        <a:p>
          <a:r>
            <a:rPr lang="ru-RU" b="1" dirty="0" smtClean="0"/>
            <a:t>Возможность стать таким, каким хочешь</a:t>
          </a:r>
          <a:endParaRPr lang="ru-RU" b="1" dirty="0"/>
        </a:p>
      </dgm:t>
    </dgm:pt>
    <dgm:pt modelId="{5FB37A9E-DEAD-4CD6-B572-98DB5B4232CF}" type="parTrans" cxnId="{747A3B4B-B29D-46AA-8959-187FA3908939}">
      <dgm:prSet/>
      <dgm:spPr/>
      <dgm:t>
        <a:bodyPr/>
        <a:lstStyle/>
        <a:p>
          <a:endParaRPr lang="ru-RU"/>
        </a:p>
      </dgm:t>
    </dgm:pt>
    <dgm:pt modelId="{B48180F4-5617-43E7-B15C-5547F5659DC9}" type="sibTrans" cxnId="{747A3B4B-B29D-46AA-8959-187FA3908939}">
      <dgm:prSet/>
      <dgm:spPr/>
      <dgm:t>
        <a:bodyPr/>
        <a:lstStyle/>
        <a:p>
          <a:endParaRPr lang="ru-RU"/>
        </a:p>
      </dgm:t>
    </dgm:pt>
    <dgm:pt modelId="{DFA74B0A-A9F7-4B9A-9926-CD957BCC5EAB}" type="pres">
      <dgm:prSet presAssocID="{101D6FCF-8631-4A5A-BD2C-13C9C3732BE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35BF62-8245-48A3-B0CD-4413B8156B49}" type="pres">
      <dgm:prSet presAssocID="{EEB65FC9-4134-4740-A993-701F903A9C2C}" presName="composite" presStyleCnt="0"/>
      <dgm:spPr/>
    </dgm:pt>
    <dgm:pt modelId="{E2571CFF-C0A2-4AF9-950C-7B8797FB2D6D}" type="pres">
      <dgm:prSet presAssocID="{EEB65FC9-4134-4740-A993-701F903A9C2C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6ADC6-85DB-44E4-B9AA-97974C37024B}" type="pres">
      <dgm:prSet presAssocID="{EEB65FC9-4134-4740-A993-701F903A9C2C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BCDCC-22E1-48AC-950C-409271924838}" type="pres">
      <dgm:prSet presAssocID="{B6F50F09-A20D-4225-9F13-CA2270217A0C}" presName="sp" presStyleCnt="0"/>
      <dgm:spPr/>
    </dgm:pt>
    <dgm:pt modelId="{B9518329-676C-45A1-8141-142AAA9EFB60}" type="pres">
      <dgm:prSet presAssocID="{ED60F077-1D27-4225-97C5-356A217DCA88}" presName="composite" presStyleCnt="0"/>
      <dgm:spPr/>
    </dgm:pt>
    <dgm:pt modelId="{BAEE2909-71D7-4626-833C-D273107EF868}" type="pres">
      <dgm:prSet presAssocID="{ED60F077-1D27-4225-97C5-356A217DCA88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61D44-D240-43F4-AB82-94F0447C6002}" type="pres">
      <dgm:prSet presAssocID="{ED60F077-1D27-4225-97C5-356A217DCA88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A173E-61F5-402C-8F24-283DE4333D8D}" type="pres">
      <dgm:prSet presAssocID="{D6550088-A650-4F01-9D92-B3D229678659}" presName="sp" presStyleCnt="0"/>
      <dgm:spPr/>
    </dgm:pt>
    <dgm:pt modelId="{21AA5F8B-87AC-435C-8347-E5350EC20088}" type="pres">
      <dgm:prSet presAssocID="{F9D354F1-7ACB-4A7A-8A76-718CB068E7F4}" presName="composite" presStyleCnt="0"/>
      <dgm:spPr/>
    </dgm:pt>
    <dgm:pt modelId="{905FE62D-80DB-4F08-BF5D-AF1131F21A5F}" type="pres">
      <dgm:prSet presAssocID="{F9D354F1-7ACB-4A7A-8A76-718CB068E7F4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49626-025D-4B59-812A-306D0F1EA26A}" type="pres">
      <dgm:prSet presAssocID="{F9D354F1-7ACB-4A7A-8A76-718CB068E7F4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6A7D3F-0868-4D3E-9EDA-4BCC374FFB38}" type="pres">
      <dgm:prSet presAssocID="{A19ACF53-546F-426A-A652-FB8178337E15}" presName="sp" presStyleCnt="0"/>
      <dgm:spPr/>
    </dgm:pt>
    <dgm:pt modelId="{9FAA2CDC-75C5-467A-9EAB-C21D806296B5}" type="pres">
      <dgm:prSet presAssocID="{88D18395-51EA-4F26-B85F-4EA5CFC90513}" presName="composite" presStyleCnt="0"/>
      <dgm:spPr/>
    </dgm:pt>
    <dgm:pt modelId="{5DFA2A1B-C687-4B97-994A-91BC90CD41D0}" type="pres">
      <dgm:prSet presAssocID="{88D18395-51EA-4F26-B85F-4EA5CFC90513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28D28-89BF-4B3F-8C8C-EC0173B13D20}" type="pres">
      <dgm:prSet presAssocID="{88D18395-51EA-4F26-B85F-4EA5CFC90513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6BE0E-9B34-408F-A590-2A2DB56B4CD2}" type="pres">
      <dgm:prSet presAssocID="{32EF3120-B1FA-4211-B02C-B0652F72DE0E}" presName="sp" presStyleCnt="0"/>
      <dgm:spPr/>
    </dgm:pt>
    <dgm:pt modelId="{4AD7866E-3A1C-45D7-9FD2-6A75451F8980}" type="pres">
      <dgm:prSet presAssocID="{40DC20FE-D5B9-4E9B-A577-A9C135AD169A}" presName="composite" presStyleCnt="0"/>
      <dgm:spPr/>
    </dgm:pt>
    <dgm:pt modelId="{38F49516-0A32-4276-B154-A2D0F30B7DC5}" type="pres">
      <dgm:prSet presAssocID="{40DC20FE-D5B9-4E9B-A577-A9C135AD169A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65FA5-FAC3-4C83-AACB-FA4813AD291D}" type="pres">
      <dgm:prSet presAssocID="{40DC20FE-D5B9-4E9B-A577-A9C135AD169A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5E2F6-01F3-4358-85BA-B443110218E5}" type="pres">
      <dgm:prSet presAssocID="{6318E1CA-4E83-4279-9A42-369F9350D50A}" presName="sp" presStyleCnt="0"/>
      <dgm:spPr/>
    </dgm:pt>
    <dgm:pt modelId="{83FE230E-9F21-41F7-8434-3E3F296B1DB6}" type="pres">
      <dgm:prSet presAssocID="{E549FD7E-ADDB-49A5-8E44-D8106FF2A78A}" presName="composite" presStyleCnt="0"/>
      <dgm:spPr/>
    </dgm:pt>
    <dgm:pt modelId="{0D740A27-F570-4682-B913-BE502B38CA84}" type="pres">
      <dgm:prSet presAssocID="{E549FD7E-ADDB-49A5-8E44-D8106FF2A78A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070E0-B9C0-49C2-800E-440BE59F1227}" type="pres">
      <dgm:prSet presAssocID="{E549FD7E-ADDB-49A5-8E44-D8106FF2A78A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B80B59-0633-42EC-8CFF-4141A12F04FC}" srcId="{EEB65FC9-4134-4740-A993-701F903A9C2C}" destId="{7B6B04C1-FC03-4FB1-B1AC-160E2C9EEB12}" srcOrd="0" destOrd="0" parTransId="{9C311770-AD85-46AE-9E34-A8F3A89CB9B9}" sibTransId="{4D3D826E-ACF0-44CD-9109-BD1D30B9BF39}"/>
    <dgm:cxn modelId="{CCC39542-4479-4214-9F83-247C7AAC6F86}" type="presOf" srcId="{E549FD7E-ADDB-49A5-8E44-D8106FF2A78A}" destId="{0D740A27-F570-4682-B913-BE502B38CA84}" srcOrd="0" destOrd="0" presId="urn:microsoft.com/office/officeart/2005/8/layout/chevron2"/>
    <dgm:cxn modelId="{3C15F19F-E7AF-40E4-A5A6-6DA18AA2FFD2}" type="presOf" srcId="{B78EB9EE-CE08-4560-ACA8-361BF78E79D6}" destId="{71F61D44-D240-43F4-AB82-94F0447C6002}" srcOrd="0" destOrd="0" presId="urn:microsoft.com/office/officeart/2005/8/layout/chevron2"/>
    <dgm:cxn modelId="{F4840DAF-DE38-41F4-AEE0-D9C0B4ACFB91}" srcId="{101D6FCF-8631-4A5A-BD2C-13C9C3732BE2}" destId="{88D18395-51EA-4F26-B85F-4EA5CFC90513}" srcOrd="3" destOrd="0" parTransId="{60581350-9D17-4499-AB96-EA30E6BF460B}" sibTransId="{32EF3120-B1FA-4211-B02C-B0652F72DE0E}"/>
    <dgm:cxn modelId="{E0AEC9E2-7C39-4C96-B208-07A416E786E7}" srcId="{F9D354F1-7ACB-4A7A-8A76-718CB068E7F4}" destId="{F8D1CA07-0B90-4AB7-AF64-B8219C7D0A0E}" srcOrd="0" destOrd="0" parTransId="{13CF3CC9-CE7D-4344-AB0B-C3FB22E70549}" sibTransId="{532885C6-E18A-4068-AF45-F079DAFBBB37}"/>
    <dgm:cxn modelId="{18879CFB-8DE9-4B18-BB47-88CD6B5BC1E0}" srcId="{101D6FCF-8631-4A5A-BD2C-13C9C3732BE2}" destId="{EEB65FC9-4134-4740-A993-701F903A9C2C}" srcOrd="0" destOrd="0" parTransId="{CDF5194B-9881-4314-AE1E-A64C6482480A}" sibTransId="{B6F50F09-A20D-4225-9F13-CA2270217A0C}"/>
    <dgm:cxn modelId="{1C6858C8-6C22-4C57-AE26-47E948F87DBA}" type="presOf" srcId="{ED60F077-1D27-4225-97C5-356A217DCA88}" destId="{BAEE2909-71D7-4626-833C-D273107EF868}" srcOrd="0" destOrd="0" presId="urn:microsoft.com/office/officeart/2005/8/layout/chevron2"/>
    <dgm:cxn modelId="{25B49520-5A1F-4A8D-9D9E-5863B96DC070}" srcId="{101D6FCF-8631-4A5A-BD2C-13C9C3732BE2}" destId="{E549FD7E-ADDB-49A5-8E44-D8106FF2A78A}" srcOrd="5" destOrd="0" parTransId="{A3C61F35-2DDC-4B4F-8621-F1B92BBD566D}" sibTransId="{5069D037-F966-4E54-9CF6-92B1AE2663FB}"/>
    <dgm:cxn modelId="{2B759DA9-4A3B-42E3-B6CC-147D22CF8738}" srcId="{40DC20FE-D5B9-4E9B-A577-A9C135AD169A}" destId="{96DFA9BD-2441-4620-A314-2E9A196BEED0}" srcOrd="0" destOrd="0" parTransId="{09330D69-8DF9-4717-90DC-BA89F1DDA1C7}" sibTransId="{D2CABDDF-F0BD-4AA4-9578-B74F8B74504E}"/>
    <dgm:cxn modelId="{A97C5EEC-164C-40C7-A07E-518445A8F53D}" type="presOf" srcId="{F8D1CA07-0B90-4AB7-AF64-B8219C7D0A0E}" destId="{12E49626-025D-4B59-812A-306D0F1EA26A}" srcOrd="0" destOrd="0" presId="urn:microsoft.com/office/officeart/2005/8/layout/chevron2"/>
    <dgm:cxn modelId="{91C38DFC-525C-494C-9903-E62D3A189E2E}" type="presOf" srcId="{CCA057F2-7221-47C1-91F0-0DB3F58BCB49}" destId="{2C9070E0-B9C0-49C2-800E-440BE59F1227}" srcOrd="0" destOrd="0" presId="urn:microsoft.com/office/officeart/2005/8/layout/chevron2"/>
    <dgm:cxn modelId="{F8B07CFD-305C-4351-9353-0A6ACFAAB7DE}" srcId="{101D6FCF-8631-4A5A-BD2C-13C9C3732BE2}" destId="{ED60F077-1D27-4225-97C5-356A217DCA88}" srcOrd="1" destOrd="0" parTransId="{3E332595-BBC6-4AC5-AF7C-B7F619CDD56A}" sibTransId="{D6550088-A650-4F01-9D92-B3D229678659}"/>
    <dgm:cxn modelId="{747A3B4B-B29D-46AA-8959-187FA3908939}" srcId="{E549FD7E-ADDB-49A5-8E44-D8106FF2A78A}" destId="{CCA057F2-7221-47C1-91F0-0DB3F58BCB49}" srcOrd="0" destOrd="0" parTransId="{5FB37A9E-DEAD-4CD6-B572-98DB5B4232CF}" sibTransId="{B48180F4-5617-43E7-B15C-5547F5659DC9}"/>
    <dgm:cxn modelId="{F5FD5BC5-F1C1-4A18-B82B-20ADB6C0F708}" type="presOf" srcId="{101D6FCF-8631-4A5A-BD2C-13C9C3732BE2}" destId="{DFA74B0A-A9F7-4B9A-9926-CD957BCC5EAB}" srcOrd="0" destOrd="0" presId="urn:microsoft.com/office/officeart/2005/8/layout/chevron2"/>
    <dgm:cxn modelId="{2F0029F9-EBDE-4D90-8FF7-7F230FC98284}" srcId="{101D6FCF-8631-4A5A-BD2C-13C9C3732BE2}" destId="{40DC20FE-D5B9-4E9B-A577-A9C135AD169A}" srcOrd="4" destOrd="0" parTransId="{673F6CFC-70E1-4971-B1EB-E27F59BB2B60}" sibTransId="{6318E1CA-4E83-4279-9A42-369F9350D50A}"/>
    <dgm:cxn modelId="{26D5BE2C-04F5-4234-952C-10FBB59514F4}" type="presOf" srcId="{F9D354F1-7ACB-4A7A-8A76-718CB068E7F4}" destId="{905FE62D-80DB-4F08-BF5D-AF1131F21A5F}" srcOrd="0" destOrd="0" presId="urn:microsoft.com/office/officeart/2005/8/layout/chevron2"/>
    <dgm:cxn modelId="{C504FC49-094A-436D-8E46-C58F2EA4D1B9}" srcId="{101D6FCF-8631-4A5A-BD2C-13C9C3732BE2}" destId="{F9D354F1-7ACB-4A7A-8A76-718CB068E7F4}" srcOrd="2" destOrd="0" parTransId="{B1BAEA02-4EA7-4D85-88A1-C019490ADA68}" sibTransId="{A19ACF53-546F-426A-A652-FB8178337E15}"/>
    <dgm:cxn modelId="{8484020B-D5A5-4DED-B2D5-CBDEC0EB2419}" srcId="{ED60F077-1D27-4225-97C5-356A217DCA88}" destId="{B78EB9EE-CE08-4560-ACA8-361BF78E79D6}" srcOrd="0" destOrd="0" parTransId="{DE5C58F9-6266-4267-BBF6-D4672F04A1A6}" sibTransId="{1B8AADF2-BDAC-4171-BE10-E4CE44296602}"/>
    <dgm:cxn modelId="{420D1B91-99D0-4BA3-BB8B-670B1F954F57}" type="presOf" srcId="{7B6B04C1-FC03-4FB1-B1AC-160E2C9EEB12}" destId="{5DB6ADC6-85DB-44E4-B9AA-97974C37024B}" srcOrd="0" destOrd="0" presId="urn:microsoft.com/office/officeart/2005/8/layout/chevron2"/>
    <dgm:cxn modelId="{E308818B-582E-4D5D-8919-317588863AE5}" type="presOf" srcId="{88D18395-51EA-4F26-B85F-4EA5CFC90513}" destId="{5DFA2A1B-C687-4B97-994A-91BC90CD41D0}" srcOrd="0" destOrd="0" presId="urn:microsoft.com/office/officeart/2005/8/layout/chevron2"/>
    <dgm:cxn modelId="{99F18A4F-6623-4E19-98D8-8402EA9DEBB2}" type="presOf" srcId="{96DFA9BD-2441-4620-A314-2E9A196BEED0}" destId="{D4865FA5-FAC3-4C83-AACB-FA4813AD291D}" srcOrd="0" destOrd="0" presId="urn:microsoft.com/office/officeart/2005/8/layout/chevron2"/>
    <dgm:cxn modelId="{D2EEB7F4-39F2-46A9-8BBF-F5AFDD91F1A9}" type="presOf" srcId="{40DC20FE-D5B9-4E9B-A577-A9C135AD169A}" destId="{38F49516-0A32-4276-B154-A2D0F30B7DC5}" srcOrd="0" destOrd="0" presId="urn:microsoft.com/office/officeart/2005/8/layout/chevron2"/>
    <dgm:cxn modelId="{02B9771A-CD92-4FDE-B5FB-9DDD896302F3}" type="presOf" srcId="{EEB65FC9-4134-4740-A993-701F903A9C2C}" destId="{E2571CFF-C0A2-4AF9-950C-7B8797FB2D6D}" srcOrd="0" destOrd="0" presId="urn:microsoft.com/office/officeart/2005/8/layout/chevron2"/>
    <dgm:cxn modelId="{9C5874B2-9319-4956-9AC2-BEBD41343016}" srcId="{88D18395-51EA-4F26-B85F-4EA5CFC90513}" destId="{F0593027-D582-4B53-8FF7-06C863E6DDC6}" srcOrd="0" destOrd="0" parTransId="{B1C8B255-E9E4-4DAE-9DB2-7B0A1F0A894C}" sibTransId="{D7021546-B42B-4419-808B-32D913CC0C52}"/>
    <dgm:cxn modelId="{647FF7ED-F35C-44C8-A69D-002B10AAE703}" type="presOf" srcId="{F0593027-D582-4B53-8FF7-06C863E6DDC6}" destId="{84C28D28-89BF-4B3F-8C8C-EC0173B13D20}" srcOrd="0" destOrd="0" presId="urn:microsoft.com/office/officeart/2005/8/layout/chevron2"/>
    <dgm:cxn modelId="{3B3750AA-CD4A-4323-9219-425DB5A531C3}" type="presParOf" srcId="{DFA74B0A-A9F7-4B9A-9926-CD957BCC5EAB}" destId="{5835BF62-8245-48A3-B0CD-4413B8156B49}" srcOrd="0" destOrd="0" presId="urn:microsoft.com/office/officeart/2005/8/layout/chevron2"/>
    <dgm:cxn modelId="{598883B7-DEC7-48A6-925B-137DD49FD695}" type="presParOf" srcId="{5835BF62-8245-48A3-B0CD-4413B8156B49}" destId="{E2571CFF-C0A2-4AF9-950C-7B8797FB2D6D}" srcOrd="0" destOrd="0" presId="urn:microsoft.com/office/officeart/2005/8/layout/chevron2"/>
    <dgm:cxn modelId="{9F82AB56-5206-45E1-A95A-9CB6CABE4036}" type="presParOf" srcId="{5835BF62-8245-48A3-B0CD-4413B8156B49}" destId="{5DB6ADC6-85DB-44E4-B9AA-97974C37024B}" srcOrd="1" destOrd="0" presId="urn:microsoft.com/office/officeart/2005/8/layout/chevron2"/>
    <dgm:cxn modelId="{97250418-B4DC-491F-ADEA-817A5638C584}" type="presParOf" srcId="{DFA74B0A-A9F7-4B9A-9926-CD957BCC5EAB}" destId="{AC9BCDCC-22E1-48AC-950C-409271924838}" srcOrd="1" destOrd="0" presId="urn:microsoft.com/office/officeart/2005/8/layout/chevron2"/>
    <dgm:cxn modelId="{D6F2D501-6BB3-445F-83E7-EFF7FC25CEDF}" type="presParOf" srcId="{DFA74B0A-A9F7-4B9A-9926-CD957BCC5EAB}" destId="{B9518329-676C-45A1-8141-142AAA9EFB60}" srcOrd="2" destOrd="0" presId="urn:microsoft.com/office/officeart/2005/8/layout/chevron2"/>
    <dgm:cxn modelId="{B0B41445-E417-4C5D-9F23-FD355FF665E5}" type="presParOf" srcId="{B9518329-676C-45A1-8141-142AAA9EFB60}" destId="{BAEE2909-71D7-4626-833C-D273107EF868}" srcOrd="0" destOrd="0" presId="urn:microsoft.com/office/officeart/2005/8/layout/chevron2"/>
    <dgm:cxn modelId="{C0571BEF-DD04-4BAD-9E7E-2497DF15156A}" type="presParOf" srcId="{B9518329-676C-45A1-8141-142AAA9EFB60}" destId="{71F61D44-D240-43F4-AB82-94F0447C6002}" srcOrd="1" destOrd="0" presId="urn:microsoft.com/office/officeart/2005/8/layout/chevron2"/>
    <dgm:cxn modelId="{B204EC45-477F-4BAC-B58D-CE5E17A36CF3}" type="presParOf" srcId="{DFA74B0A-A9F7-4B9A-9926-CD957BCC5EAB}" destId="{FB8A173E-61F5-402C-8F24-283DE4333D8D}" srcOrd="3" destOrd="0" presId="urn:microsoft.com/office/officeart/2005/8/layout/chevron2"/>
    <dgm:cxn modelId="{C4625C7B-8AC8-41E3-8865-B115E8CEA679}" type="presParOf" srcId="{DFA74B0A-A9F7-4B9A-9926-CD957BCC5EAB}" destId="{21AA5F8B-87AC-435C-8347-E5350EC20088}" srcOrd="4" destOrd="0" presId="urn:microsoft.com/office/officeart/2005/8/layout/chevron2"/>
    <dgm:cxn modelId="{58058618-B791-483A-8E0E-25CEDEBD7639}" type="presParOf" srcId="{21AA5F8B-87AC-435C-8347-E5350EC20088}" destId="{905FE62D-80DB-4F08-BF5D-AF1131F21A5F}" srcOrd="0" destOrd="0" presId="urn:microsoft.com/office/officeart/2005/8/layout/chevron2"/>
    <dgm:cxn modelId="{6C4882D3-B559-45E1-ADD7-68ABE33903E2}" type="presParOf" srcId="{21AA5F8B-87AC-435C-8347-E5350EC20088}" destId="{12E49626-025D-4B59-812A-306D0F1EA26A}" srcOrd="1" destOrd="0" presId="urn:microsoft.com/office/officeart/2005/8/layout/chevron2"/>
    <dgm:cxn modelId="{A3AD310D-E40A-4D94-9D2E-59576E3EBECA}" type="presParOf" srcId="{DFA74B0A-A9F7-4B9A-9926-CD957BCC5EAB}" destId="{B36A7D3F-0868-4D3E-9EDA-4BCC374FFB38}" srcOrd="5" destOrd="0" presId="urn:microsoft.com/office/officeart/2005/8/layout/chevron2"/>
    <dgm:cxn modelId="{D72727A5-9A6D-4C1B-AD73-DE83BF4B635A}" type="presParOf" srcId="{DFA74B0A-A9F7-4B9A-9926-CD957BCC5EAB}" destId="{9FAA2CDC-75C5-467A-9EAB-C21D806296B5}" srcOrd="6" destOrd="0" presId="urn:microsoft.com/office/officeart/2005/8/layout/chevron2"/>
    <dgm:cxn modelId="{37DD44BD-8754-4164-A3E1-6E2A64486764}" type="presParOf" srcId="{9FAA2CDC-75C5-467A-9EAB-C21D806296B5}" destId="{5DFA2A1B-C687-4B97-994A-91BC90CD41D0}" srcOrd="0" destOrd="0" presId="urn:microsoft.com/office/officeart/2005/8/layout/chevron2"/>
    <dgm:cxn modelId="{22D465A2-F88B-42D6-94E8-B7E73D967371}" type="presParOf" srcId="{9FAA2CDC-75C5-467A-9EAB-C21D806296B5}" destId="{84C28D28-89BF-4B3F-8C8C-EC0173B13D20}" srcOrd="1" destOrd="0" presId="urn:microsoft.com/office/officeart/2005/8/layout/chevron2"/>
    <dgm:cxn modelId="{650A3585-6ED0-4432-BF38-68933D034508}" type="presParOf" srcId="{DFA74B0A-A9F7-4B9A-9926-CD957BCC5EAB}" destId="{7256BE0E-9B34-408F-A590-2A2DB56B4CD2}" srcOrd="7" destOrd="0" presId="urn:microsoft.com/office/officeart/2005/8/layout/chevron2"/>
    <dgm:cxn modelId="{50648F0E-FBCF-4D51-91E5-7D39DC93D382}" type="presParOf" srcId="{DFA74B0A-A9F7-4B9A-9926-CD957BCC5EAB}" destId="{4AD7866E-3A1C-45D7-9FD2-6A75451F8980}" srcOrd="8" destOrd="0" presId="urn:microsoft.com/office/officeart/2005/8/layout/chevron2"/>
    <dgm:cxn modelId="{34E288EC-39FD-4C6F-8B40-89AC2CA3F8D8}" type="presParOf" srcId="{4AD7866E-3A1C-45D7-9FD2-6A75451F8980}" destId="{38F49516-0A32-4276-B154-A2D0F30B7DC5}" srcOrd="0" destOrd="0" presId="urn:microsoft.com/office/officeart/2005/8/layout/chevron2"/>
    <dgm:cxn modelId="{34632113-F0B0-4C9A-ACC4-9D744B289AC6}" type="presParOf" srcId="{4AD7866E-3A1C-45D7-9FD2-6A75451F8980}" destId="{D4865FA5-FAC3-4C83-AACB-FA4813AD291D}" srcOrd="1" destOrd="0" presId="urn:microsoft.com/office/officeart/2005/8/layout/chevron2"/>
    <dgm:cxn modelId="{38540A92-B78E-4E86-8BFD-9DA7FEDCC62E}" type="presParOf" srcId="{DFA74B0A-A9F7-4B9A-9926-CD957BCC5EAB}" destId="{49F5E2F6-01F3-4358-85BA-B443110218E5}" srcOrd="9" destOrd="0" presId="urn:microsoft.com/office/officeart/2005/8/layout/chevron2"/>
    <dgm:cxn modelId="{7670FCAB-8810-45DE-BD68-CE84C239A57F}" type="presParOf" srcId="{DFA74B0A-A9F7-4B9A-9926-CD957BCC5EAB}" destId="{83FE230E-9F21-41F7-8434-3E3F296B1DB6}" srcOrd="10" destOrd="0" presId="urn:microsoft.com/office/officeart/2005/8/layout/chevron2"/>
    <dgm:cxn modelId="{2AFB69A0-3609-4C23-AE19-4089A17B05C2}" type="presParOf" srcId="{83FE230E-9F21-41F7-8434-3E3F296B1DB6}" destId="{0D740A27-F570-4682-B913-BE502B38CA84}" srcOrd="0" destOrd="0" presId="urn:microsoft.com/office/officeart/2005/8/layout/chevron2"/>
    <dgm:cxn modelId="{E2BA536F-51E7-4552-A5E6-27EDB3987A7C}" type="presParOf" srcId="{83FE230E-9F21-41F7-8434-3E3F296B1DB6}" destId="{2C9070E0-B9C0-49C2-800E-440BE59F12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1D6FCF-8631-4A5A-BD2C-13C9C3732BE2}" type="doc">
      <dgm:prSet loTypeId="urn:microsoft.com/office/officeart/2005/8/layout/chevron2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EEB65FC9-4134-4740-A993-701F903A9C2C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CDF5194B-9881-4314-AE1E-A64C6482480A}" type="parTrans" cxnId="{18879CFB-8DE9-4B18-BB47-88CD6B5BC1E0}">
      <dgm:prSet/>
      <dgm:spPr/>
      <dgm:t>
        <a:bodyPr/>
        <a:lstStyle/>
        <a:p>
          <a:endParaRPr lang="ru-RU"/>
        </a:p>
      </dgm:t>
    </dgm:pt>
    <dgm:pt modelId="{B6F50F09-A20D-4225-9F13-CA2270217A0C}" type="sibTrans" cxnId="{18879CFB-8DE9-4B18-BB47-88CD6B5BC1E0}">
      <dgm:prSet/>
      <dgm:spPr/>
      <dgm:t>
        <a:bodyPr/>
        <a:lstStyle/>
        <a:p>
          <a:endParaRPr lang="ru-RU"/>
        </a:p>
      </dgm:t>
    </dgm:pt>
    <dgm:pt modelId="{7B6B04C1-FC03-4FB1-B1AC-160E2C9EEB12}">
      <dgm:prSet phldrT="[Текст]"/>
      <dgm:spPr/>
      <dgm:t>
        <a:bodyPr/>
        <a:lstStyle/>
        <a:p>
          <a:r>
            <a:rPr lang="ru-RU" b="1" dirty="0" smtClean="0"/>
            <a:t>Нарушение общения с родственниками и друзьями</a:t>
          </a:r>
          <a:endParaRPr lang="ru-RU" b="1" dirty="0"/>
        </a:p>
      </dgm:t>
    </dgm:pt>
    <dgm:pt modelId="{9C311770-AD85-46AE-9E34-A8F3A89CB9B9}" type="parTrans" cxnId="{1FB80B59-0633-42EC-8CFF-4141A12F04FC}">
      <dgm:prSet/>
      <dgm:spPr/>
      <dgm:t>
        <a:bodyPr/>
        <a:lstStyle/>
        <a:p>
          <a:endParaRPr lang="ru-RU"/>
        </a:p>
      </dgm:t>
    </dgm:pt>
    <dgm:pt modelId="{4D3D826E-ACF0-44CD-9109-BD1D30B9BF39}" type="sibTrans" cxnId="{1FB80B59-0633-42EC-8CFF-4141A12F04FC}">
      <dgm:prSet/>
      <dgm:spPr/>
      <dgm:t>
        <a:bodyPr/>
        <a:lstStyle/>
        <a:p>
          <a:endParaRPr lang="ru-RU"/>
        </a:p>
      </dgm:t>
    </dgm:pt>
    <dgm:pt modelId="{ED60F077-1D27-4225-97C5-356A217DCA88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3E332595-BBC6-4AC5-AF7C-B7F619CDD56A}" type="parTrans" cxnId="{F8B07CFD-305C-4351-9353-0A6ACFAAB7DE}">
      <dgm:prSet/>
      <dgm:spPr/>
      <dgm:t>
        <a:bodyPr/>
        <a:lstStyle/>
        <a:p>
          <a:endParaRPr lang="ru-RU"/>
        </a:p>
      </dgm:t>
    </dgm:pt>
    <dgm:pt modelId="{D6550088-A650-4F01-9D92-B3D229678659}" type="sibTrans" cxnId="{F8B07CFD-305C-4351-9353-0A6ACFAAB7DE}">
      <dgm:prSet/>
      <dgm:spPr/>
      <dgm:t>
        <a:bodyPr/>
        <a:lstStyle/>
        <a:p>
          <a:endParaRPr lang="ru-RU"/>
        </a:p>
      </dgm:t>
    </dgm:pt>
    <dgm:pt modelId="{B78EB9EE-CE08-4560-ACA8-361BF78E79D6}">
      <dgm:prSet phldrT="[Текст]"/>
      <dgm:spPr/>
      <dgm:t>
        <a:bodyPr/>
        <a:lstStyle/>
        <a:p>
          <a:r>
            <a:rPr lang="ru-RU" b="1" dirty="0" smtClean="0"/>
            <a:t>Потеря интереса ко всем остальным занятиями</a:t>
          </a:r>
          <a:endParaRPr lang="ru-RU" b="1" dirty="0"/>
        </a:p>
      </dgm:t>
    </dgm:pt>
    <dgm:pt modelId="{DE5C58F9-6266-4267-BBF6-D4672F04A1A6}" type="parTrans" cxnId="{8484020B-D5A5-4DED-B2D5-CBDEC0EB2419}">
      <dgm:prSet/>
      <dgm:spPr/>
      <dgm:t>
        <a:bodyPr/>
        <a:lstStyle/>
        <a:p>
          <a:endParaRPr lang="ru-RU"/>
        </a:p>
      </dgm:t>
    </dgm:pt>
    <dgm:pt modelId="{1B8AADF2-BDAC-4171-BE10-E4CE44296602}" type="sibTrans" cxnId="{8484020B-D5A5-4DED-B2D5-CBDEC0EB2419}">
      <dgm:prSet/>
      <dgm:spPr/>
      <dgm:t>
        <a:bodyPr/>
        <a:lstStyle/>
        <a:p>
          <a:endParaRPr lang="ru-RU"/>
        </a:p>
      </dgm:t>
    </dgm:pt>
    <dgm:pt modelId="{F9D354F1-7ACB-4A7A-8A76-718CB068E7F4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1BAEA02-4EA7-4D85-88A1-C019490ADA68}" type="parTrans" cxnId="{C504FC49-094A-436D-8E46-C58F2EA4D1B9}">
      <dgm:prSet/>
      <dgm:spPr/>
      <dgm:t>
        <a:bodyPr/>
        <a:lstStyle/>
        <a:p>
          <a:endParaRPr lang="ru-RU"/>
        </a:p>
      </dgm:t>
    </dgm:pt>
    <dgm:pt modelId="{A19ACF53-546F-426A-A652-FB8178337E15}" type="sibTrans" cxnId="{C504FC49-094A-436D-8E46-C58F2EA4D1B9}">
      <dgm:prSet/>
      <dgm:spPr/>
      <dgm:t>
        <a:bodyPr/>
        <a:lstStyle/>
        <a:p>
          <a:endParaRPr lang="ru-RU"/>
        </a:p>
      </dgm:t>
    </dgm:pt>
    <dgm:pt modelId="{F8D1CA07-0B90-4AB7-AF64-B8219C7D0A0E}">
      <dgm:prSet phldrT="[Текст]"/>
      <dgm:spPr/>
      <dgm:t>
        <a:bodyPr/>
        <a:lstStyle/>
        <a:p>
          <a:r>
            <a:rPr lang="ru-RU" b="1" dirty="0" smtClean="0"/>
            <a:t>Ребёнок начинает обманывать</a:t>
          </a:r>
          <a:endParaRPr lang="ru-RU" b="1" dirty="0"/>
        </a:p>
      </dgm:t>
    </dgm:pt>
    <dgm:pt modelId="{13CF3CC9-CE7D-4344-AB0B-C3FB22E70549}" type="parTrans" cxnId="{E0AEC9E2-7C39-4C96-B208-07A416E786E7}">
      <dgm:prSet/>
      <dgm:spPr/>
      <dgm:t>
        <a:bodyPr/>
        <a:lstStyle/>
        <a:p>
          <a:endParaRPr lang="ru-RU"/>
        </a:p>
      </dgm:t>
    </dgm:pt>
    <dgm:pt modelId="{532885C6-E18A-4068-AF45-F079DAFBBB37}" type="sibTrans" cxnId="{E0AEC9E2-7C39-4C96-B208-07A416E786E7}">
      <dgm:prSet/>
      <dgm:spPr/>
      <dgm:t>
        <a:bodyPr/>
        <a:lstStyle/>
        <a:p>
          <a:endParaRPr lang="ru-RU"/>
        </a:p>
      </dgm:t>
    </dgm:pt>
    <dgm:pt modelId="{88D18395-51EA-4F26-B85F-4EA5CFC90513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60581350-9D17-4499-AB96-EA30E6BF460B}" type="parTrans" cxnId="{F4840DAF-DE38-41F4-AEE0-D9C0B4ACFB91}">
      <dgm:prSet/>
      <dgm:spPr/>
      <dgm:t>
        <a:bodyPr/>
        <a:lstStyle/>
        <a:p>
          <a:endParaRPr lang="ru-RU"/>
        </a:p>
      </dgm:t>
    </dgm:pt>
    <dgm:pt modelId="{32EF3120-B1FA-4211-B02C-B0652F72DE0E}" type="sibTrans" cxnId="{F4840DAF-DE38-41F4-AEE0-D9C0B4ACFB91}">
      <dgm:prSet/>
      <dgm:spPr/>
      <dgm:t>
        <a:bodyPr/>
        <a:lstStyle/>
        <a:p>
          <a:endParaRPr lang="ru-RU"/>
        </a:p>
      </dgm:t>
    </dgm:pt>
    <dgm:pt modelId="{40DC20FE-D5B9-4E9B-A577-A9C135AD169A}">
      <dgm:prSet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673F6CFC-70E1-4971-B1EB-E27F59BB2B60}" type="parTrans" cxnId="{2F0029F9-EBDE-4D90-8FF7-7F230FC98284}">
      <dgm:prSet/>
      <dgm:spPr/>
      <dgm:t>
        <a:bodyPr/>
        <a:lstStyle/>
        <a:p>
          <a:endParaRPr lang="ru-RU"/>
        </a:p>
      </dgm:t>
    </dgm:pt>
    <dgm:pt modelId="{6318E1CA-4E83-4279-9A42-369F9350D50A}" type="sibTrans" cxnId="{2F0029F9-EBDE-4D90-8FF7-7F230FC98284}">
      <dgm:prSet/>
      <dgm:spPr/>
      <dgm:t>
        <a:bodyPr/>
        <a:lstStyle/>
        <a:p>
          <a:endParaRPr lang="ru-RU"/>
        </a:p>
      </dgm:t>
    </dgm:pt>
    <dgm:pt modelId="{E549FD7E-ADDB-49A5-8E44-D8106FF2A78A}">
      <dgm:prSet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A3C61F35-2DDC-4B4F-8621-F1B92BBD566D}" type="parTrans" cxnId="{25B49520-5A1F-4A8D-9D9E-5863B96DC070}">
      <dgm:prSet/>
      <dgm:spPr/>
      <dgm:t>
        <a:bodyPr/>
        <a:lstStyle/>
        <a:p>
          <a:endParaRPr lang="ru-RU"/>
        </a:p>
      </dgm:t>
    </dgm:pt>
    <dgm:pt modelId="{5069D037-F966-4E54-9CF6-92B1AE2663FB}" type="sibTrans" cxnId="{25B49520-5A1F-4A8D-9D9E-5863B96DC070}">
      <dgm:prSet/>
      <dgm:spPr/>
      <dgm:t>
        <a:bodyPr/>
        <a:lstStyle/>
        <a:p>
          <a:endParaRPr lang="ru-RU"/>
        </a:p>
      </dgm:t>
    </dgm:pt>
    <dgm:pt modelId="{F0593027-D582-4B53-8FF7-06C863E6DDC6}">
      <dgm:prSet/>
      <dgm:spPr/>
      <dgm:t>
        <a:bodyPr/>
        <a:lstStyle/>
        <a:p>
          <a:r>
            <a:rPr lang="ru-RU" b="1" dirty="0" smtClean="0"/>
            <a:t>Нарушается режим питания</a:t>
          </a:r>
          <a:endParaRPr lang="ru-RU" b="1" dirty="0"/>
        </a:p>
      </dgm:t>
    </dgm:pt>
    <dgm:pt modelId="{B1C8B255-E9E4-4DAE-9DB2-7B0A1F0A894C}" type="parTrans" cxnId="{9C5874B2-9319-4956-9AC2-BEBD41343016}">
      <dgm:prSet/>
      <dgm:spPr/>
      <dgm:t>
        <a:bodyPr/>
        <a:lstStyle/>
        <a:p>
          <a:endParaRPr lang="ru-RU"/>
        </a:p>
      </dgm:t>
    </dgm:pt>
    <dgm:pt modelId="{D7021546-B42B-4419-808B-32D913CC0C52}" type="sibTrans" cxnId="{9C5874B2-9319-4956-9AC2-BEBD41343016}">
      <dgm:prSet/>
      <dgm:spPr/>
      <dgm:t>
        <a:bodyPr/>
        <a:lstStyle/>
        <a:p>
          <a:endParaRPr lang="ru-RU"/>
        </a:p>
      </dgm:t>
    </dgm:pt>
    <dgm:pt modelId="{96DFA9BD-2441-4620-A314-2E9A196BEED0}">
      <dgm:prSet/>
      <dgm:spPr/>
      <dgm:t>
        <a:bodyPr/>
        <a:lstStyle/>
        <a:p>
          <a:r>
            <a:rPr lang="ru-RU" b="1" dirty="0" smtClean="0"/>
            <a:t>Появляются нарушения сна</a:t>
          </a:r>
          <a:endParaRPr lang="ru-RU" b="1" dirty="0"/>
        </a:p>
      </dgm:t>
    </dgm:pt>
    <dgm:pt modelId="{09330D69-8DF9-4717-90DC-BA89F1DDA1C7}" type="parTrans" cxnId="{2B759DA9-4A3B-42E3-B6CC-147D22CF8738}">
      <dgm:prSet/>
      <dgm:spPr/>
      <dgm:t>
        <a:bodyPr/>
        <a:lstStyle/>
        <a:p>
          <a:endParaRPr lang="ru-RU"/>
        </a:p>
      </dgm:t>
    </dgm:pt>
    <dgm:pt modelId="{D2CABDDF-F0BD-4AA4-9578-B74F8B74504E}" type="sibTrans" cxnId="{2B759DA9-4A3B-42E3-B6CC-147D22CF8738}">
      <dgm:prSet/>
      <dgm:spPr/>
      <dgm:t>
        <a:bodyPr/>
        <a:lstStyle/>
        <a:p>
          <a:endParaRPr lang="ru-RU"/>
        </a:p>
      </dgm:t>
    </dgm:pt>
    <dgm:pt modelId="{CCA057F2-7221-47C1-91F0-0DB3F58BCB49}">
      <dgm:prSet/>
      <dgm:spPr/>
      <dgm:t>
        <a:bodyPr/>
        <a:lstStyle/>
        <a:p>
          <a:r>
            <a:rPr lang="ru-RU" b="1" dirty="0" smtClean="0"/>
            <a:t>Психическое истощение</a:t>
          </a:r>
          <a:endParaRPr lang="ru-RU" b="1" dirty="0"/>
        </a:p>
      </dgm:t>
    </dgm:pt>
    <dgm:pt modelId="{5FB37A9E-DEAD-4CD6-B572-98DB5B4232CF}" type="parTrans" cxnId="{747A3B4B-B29D-46AA-8959-187FA3908939}">
      <dgm:prSet/>
      <dgm:spPr/>
      <dgm:t>
        <a:bodyPr/>
        <a:lstStyle/>
        <a:p>
          <a:endParaRPr lang="ru-RU"/>
        </a:p>
      </dgm:t>
    </dgm:pt>
    <dgm:pt modelId="{B48180F4-5617-43E7-B15C-5547F5659DC9}" type="sibTrans" cxnId="{747A3B4B-B29D-46AA-8959-187FA3908939}">
      <dgm:prSet/>
      <dgm:spPr/>
      <dgm:t>
        <a:bodyPr/>
        <a:lstStyle/>
        <a:p>
          <a:endParaRPr lang="ru-RU"/>
        </a:p>
      </dgm:t>
    </dgm:pt>
    <dgm:pt modelId="{DFA74B0A-A9F7-4B9A-9926-CD957BCC5EAB}" type="pres">
      <dgm:prSet presAssocID="{101D6FCF-8631-4A5A-BD2C-13C9C3732BE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35BF62-8245-48A3-B0CD-4413B8156B49}" type="pres">
      <dgm:prSet presAssocID="{EEB65FC9-4134-4740-A993-701F903A9C2C}" presName="composite" presStyleCnt="0"/>
      <dgm:spPr/>
    </dgm:pt>
    <dgm:pt modelId="{E2571CFF-C0A2-4AF9-950C-7B8797FB2D6D}" type="pres">
      <dgm:prSet presAssocID="{EEB65FC9-4134-4740-A993-701F903A9C2C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6ADC6-85DB-44E4-B9AA-97974C37024B}" type="pres">
      <dgm:prSet presAssocID="{EEB65FC9-4134-4740-A993-701F903A9C2C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BCDCC-22E1-48AC-950C-409271924838}" type="pres">
      <dgm:prSet presAssocID="{B6F50F09-A20D-4225-9F13-CA2270217A0C}" presName="sp" presStyleCnt="0"/>
      <dgm:spPr/>
    </dgm:pt>
    <dgm:pt modelId="{B9518329-676C-45A1-8141-142AAA9EFB60}" type="pres">
      <dgm:prSet presAssocID="{ED60F077-1D27-4225-97C5-356A217DCA88}" presName="composite" presStyleCnt="0"/>
      <dgm:spPr/>
    </dgm:pt>
    <dgm:pt modelId="{BAEE2909-71D7-4626-833C-D273107EF868}" type="pres">
      <dgm:prSet presAssocID="{ED60F077-1D27-4225-97C5-356A217DCA88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61D44-D240-43F4-AB82-94F0447C6002}" type="pres">
      <dgm:prSet presAssocID="{ED60F077-1D27-4225-97C5-356A217DCA88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A173E-61F5-402C-8F24-283DE4333D8D}" type="pres">
      <dgm:prSet presAssocID="{D6550088-A650-4F01-9D92-B3D229678659}" presName="sp" presStyleCnt="0"/>
      <dgm:spPr/>
    </dgm:pt>
    <dgm:pt modelId="{21AA5F8B-87AC-435C-8347-E5350EC20088}" type="pres">
      <dgm:prSet presAssocID="{F9D354F1-7ACB-4A7A-8A76-718CB068E7F4}" presName="composite" presStyleCnt="0"/>
      <dgm:spPr/>
    </dgm:pt>
    <dgm:pt modelId="{905FE62D-80DB-4F08-BF5D-AF1131F21A5F}" type="pres">
      <dgm:prSet presAssocID="{F9D354F1-7ACB-4A7A-8A76-718CB068E7F4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49626-025D-4B59-812A-306D0F1EA26A}" type="pres">
      <dgm:prSet presAssocID="{F9D354F1-7ACB-4A7A-8A76-718CB068E7F4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6A7D3F-0868-4D3E-9EDA-4BCC374FFB38}" type="pres">
      <dgm:prSet presAssocID="{A19ACF53-546F-426A-A652-FB8178337E15}" presName="sp" presStyleCnt="0"/>
      <dgm:spPr/>
    </dgm:pt>
    <dgm:pt modelId="{9FAA2CDC-75C5-467A-9EAB-C21D806296B5}" type="pres">
      <dgm:prSet presAssocID="{88D18395-51EA-4F26-B85F-4EA5CFC90513}" presName="composite" presStyleCnt="0"/>
      <dgm:spPr/>
    </dgm:pt>
    <dgm:pt modelId="{5DFA2A1B-C687-4B97-994A-91BC90CD41D0}" type="pres">
      <dgm:prSet presAssocID="{88D18395-51EA-4F26-B85F-4EA5CFC90513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28D28-89BF-4B3F-8C8C-EC0173B13D20}" type="pres">
      <dgm:prSet presAssocID="{88D18395-51EA-4F26-B85F-4EA5CFC90513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6BE0E-9B34-408F-A590-2A2DB56B4CD2}" type="pres">
      <dgm:prSet presAssocID="{32EF3120-B1FA-4211-B02C-B0652F72DE0E}" presName="sp" presStyleCnt="0"/>
      <dgm:spPr/>
    </dgm:pt>
    <dgm:pt modelId="{4AD7866E-3A1C-45D7-9FD2-6A75451F8980}" type="pres">
      <dgm:prSet presAssocID="{40DC20FE-D5B9-4E9B-A577-A9C135AD169A}" presName="composite" presStyleCnt="0"/>
      <dgm:spPr/>
    </dgm:pt>
    <dgm:pt modelId="{38F49516-0A32-4276-B154-A2D0F30B7DC5}" type="pres">
      <dgm:prSet presAssocID="{40DC20FE-D5B9-4E9B-A577-A9C135AD169A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65FA5-FAC3-4C83-AACB-FA4813AD291D}" type="pres">
      <dgm:prSet presAssocID="{40DC20FE-D5B9-4E9B-A577-A9C135AD169A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5E2F6-01F3-4358-85BA-B443110218E5}" type="pres">
      <dgm:prSet presAssocID="{6318E1CA-4E83-4279-9A42-369F9350D50A}" presName="sp" presStyleCnt="0"/>
      <dgm:spPr/>
    </dgm:pt>
    <dgm:pt modelId="{83FE230E-9F21-41F7-8434-3E3F296B1DB6}" type="pres">
      <dgm:prSet presAssocID="{E549FD7E-ADDB-49A5-8E44-D8106FF2A78A}" presName="composite" presStyleCnt="0"/>
      <dgm:spPr/>
    </dgm:pt>
    <dgm:pt modelId="{0D740A27-F570-4682-B913-BE502B38CA84}" type="pres">
      <dgm:prSet presAssocID="{E549FD7E-ADDB-49A5-8E44-D8106FF2A78A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070E0-B9C0-49C2-800E-440BE59F1227}" type="pres">
      <dgm:prSet presAssocID="{E549FD7E-ADDB-49A5-8E44-D8106FF2A78A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12DD72-E8E1-4A9E-9B7B-0B2295DA8B7F}" type="presOf" srcId="{7B6B04C1-FC03-4FB1-B1AC-160E2C9EEB12}" destId="{5DB6ADC6-85DB-44E4-B9AA-97974C37024B}" srcOrd="0" destOrd="0" presId="urn:microsoft.com/office/officeart/2005/8/layout/chevron2"/>
    <dgm:cxn modelId="{2EE05AF5-C9C3-47DB-B65A-1CE588762275}" type="presOf" srcId="{E549FD7E-ADDB-49A5-8E44-D8106FF2A78A}" destId="{0D740A27-F570-4682-B913-BE502B38CA84}" srcOrd="0" destOrd="0" presId="urn:microsoft.com/office/officeart/2005/8/layout/chevron2"/>
    <dgm:cxn modelId="{1FB80B59-0633-42EC-8CFF-4141A12F04FC}" srcId="{EEB65FC9-4134-4740-A993-701F903A9C2C}" destId="{7B6B04C1-FC03-4FB1-B1AC-160E2C9EEB12}" srcOrd="0" destOrd="0" parTransId="{9C311770-AD85-46AE-9E34-A8F3A89CB9B9}" sibTransId="{4D3D826E-ACF0-44CD-9109-BD1D30B9BF39}"/>
    <dgm:cxn modelId="{985335EB-AE61-4E36-AF78-15D00FF91003}" type="presOf" srcId="{F9D354F1-7ACB-4A7A-8A76-718CB068E7F4}" destId="{905FE62D-80DB-4F08-BF5D-AF1131F21A5F}" srcOrd="0" destOrd="0" presId="urn:microsoft.com/office/officeart/2005/8/layout/chevron2"/>
    <dgm:cxn modelId="{5C606FC2-5783-4DD7-A33A-7C99A9699763}" type="presOf" srcId="{96DFA9BD-2441-4620-A314-2E9A196BEED0}" destId="{D4865FA5-FAC3-4C83-AACB-FA4813AD291D}" srcOrd="0" destOrd="0" presId="urn:microsoft.com/office/officeart/2005/8/layout/chevron2"/>
    <dgm:cxn modelId="{E26EB24F-8730-4558-856C-CDE808ABEB83}" type="presOf" srcId="{B78EB9EE-CE08-4560-ACA8-361BF78E79D6}" destId="{71F61D44-D240-43F4-AB82-94F0447C6002}" srcOrd="0" destOrd="0" presId="urn:microsoft.com/office/officeart/2005/8/layout/chevron2"/>
    <dgm:cxn modelId="{0F1843EF-E0A5-44CF-9728-54811B17157B}" type="presOf" srcId="{EEB65FC9-4134-4740-A993-701F903A9C2C}" destId="{E2571CFF-C0A2-4AF9-950C-7B8797FB2D6D}" srcOrd="0" destOrd="0" presId="urn:microsoft.com/office/officeart/2005/8/layout/chevron2"/>
    <dgm:cxn modelId="{BE90008A-AAB4-47C9-BC2F-23C7953969A0}" type="presOf" srcId="{F0593027-D582-4B53-8FF7-06C863E6DDC6}" destId="{84C28D28-89BF-4B3F-8C8C-EC0173B13D20}" srcOrd="0" destOrd="0" presId="urn:microsoft.com/office/officeart/2005/8/layout/chevron2"/>
    <dgm:cxn modelId="{F4840DAF-DE38-41F4-AEE0-D9C0B4ACFB91}" srcId="{101D6FCF-8631-4A5A-BD2C-13C9C3732BE2}" destId="{88D18395-51EA-4F26-B85F-4EA5CFC90513}" srcOrd="3" destOrd="0" parTransId="{60581350-9D17-4499-AB96-EA30E6BF460B}" sibTransId="{32EF3120-B1FA-4211-B02C-B0652F72DE0E}"/>
    <dgm:cxn modelId="{E0AEC9E2-7C39-4C96-B208-07A416E786E7}" srcId="{F9D354F1-7ACB-4A7A-8A76-718CB068E7F4}" destId="{F8D1CA07-0B90-4AB7-AF64-B8219C7D0A0E}" srcOrd="0" destOrd="0" parTransId="{13CF3CC9-CE7D-4344-AB0B-C3FB22E70549}" sibTransId="{532885C6-E18A-4068-AF45-F079DAFBBB37}"/>
    <dgm:cxn modelId="{18879CFB-8DE9-4B18-BB47-88CD6B5BC1E0}" srcId="{101D6FCF-8631-4A5A-BD2C-13C9C3732BE2}" destId="{EEB65FC9-4134-4740-A993-701F903A9C2C}" srcOrd="0" destOrd="0" parTransId="{CDF5194B-9881-4314-AE1E-A64C6482480A}" sibTransId="{B6F50F09-A20D-4225-9F13-CA2270217A0C}"/>
    <dgm:cxn modelId="{25B49520-5A1F-4A8D-9D9E-5863B96DC070}" srcId="{101D6FCF-8631-4A5A-BD2C-13C9C3732BE2}" destId="{E549FD7E-ADDB-49A5-8E44-D8106FF2A78A}" srcOrd="5" destOrd="0" parTransId="{A3C61F35-2DDC-4B4F-8621-F1B92BBD566D}" sibTransId="{5069D037-F966-4E54-9CF6-92B1AE2663FB}"/>
    <dgm:cxn modelId="{2B759DA9-4A3B-42E3-B6CC-147D22CF8738}" srcId="{40DC20FE-D5B9-4E9B-A577-A9C135AD169A}" destId="{96DFA9BD-2441-4620-A314-2E9A196BEED0}" srcOrd="0" destOrd="0" parTransId="{09330D69-8DF9-4717-90DC-BA89F1DDA1C7}" sibTransId="{D2CABDDF-F0BD-4AA4-9578-B74F8B74504E}"/>
    <dgm:cxn modelId="{91D13DA8-AA79-4FB1-BA78-3344AB9CFA8C}" type="presOf" srcId="{101D6FCF-8631-4A5A-BD2C-13C9C3732BE2}" destId="{DFA74B0A-A9F7-4B9A-9926-CD957BCC5EAB}" srcOrd="0" destOrd="0" presId="urn:microsoft.com/office/officeart/2005/8/layout/chevron2"/>
    <dgm:cxn modelId="{2628F998-4B1C-43C6-8220-2FF46D808479}" type="presOf" srcId="{ED60F077-1D27-4225-97C5-356A217DCA88}" destId="{BAEE2909-71D7-4626-833C-D273107EF868}" srcOrd="0" destOrd="0" presId="urn:microsoft.com/office/officeart/2005/8/layout/chevron2"/>
    <dgm:cxn modelId="{F3D024B7-483F-4D8E-AF1E-1B68F3EFE028}" type="presOf" srcId="{CCA057F2-7221-47C1-91F0-0DB3F58BCB49}" destId="{2C9070E0-B9C0-49C2-800E-440BE59F1227}" srcOrd="0" destOrd="0" presId="urn:microsoft.com/office/officeart/2005/8/layout/chevron2"/>
    <dgm:cxn modelId="{F8B07CFD-305C-4351-9353-0A6ACFAAB7DE}" srcId="{101D6FCF-8631-4A5A-BD2C-13C9C3732BE2}" destId="{ED60F077-1D27-4225-97C5-356A217DCA88}" srcOrd="1" destOrd="0" parTransId="{3E332595-BBC6-4AC5-AF7C-B7F619CDD56A}" sibTransId="{D6550088-A650-4F01-9D92-B3D229678659}"/>
    <dgm:cxn modelId="{747A3B4B-B29D-46AA-8959-187FA3908939}" srcId="{E549FD7E-ADDB-49A5-8E44-D8106FF2A78A}" destId="{CCA057F2-7221-47C1-91F0-0DB3F58BCB49}" srcOrd="0" destOrd="0" parTransId="{5FB37A9E-DEAD-4CD6-B572-98DB5B4232CF}" sibTransId="{B48180F4-5617-43E7-B15C-5547F5659DC9}"/>
    <dgm:cxn modelId="{2F0029F9-EBDE-4D90-8FF7-7F230FC98284}" srcId="{101D6FCF-8631-4A5A-BD2C-13C9C3732BE2}" destId="{40DC20FE-D5B9-4E9B-A577-A9C135AD169A}" srcOrd="4" destOrd="0" parTransId="{673F6CFC-70E1-4971-B1EB-E27F59BB2B60}" sibTransId="{6318E1CA-4E83-4279-9A42-369F9350D50A}"/>
    <dgm:cxn modelId="{C504FC49-094A-436D-8E46-C58F2EA4D1B9}" srcId="{101D6FCF-8631-4A5A-BD2C-13C9C3732BE2}" destId="{F9D354F1-7ACB-4A7A-8A76-718CB068E7F4}" srcOrd="2" destOrd="0" parTransId="{B1BAEA02-4EA7-4D85-88A1-C019490ADA68}" sibTransId="{A19ACF53-546F-426A-A652-FB8178337E15}"/>
    <dgm:cxn modelId="{8484020B-D5A5-4DED-B2D5-CBDEC0EB2419}" srcId="{ED60F077-1D27-4225-97C5-356A217DCA88}" destId="{B78EB9EE-CE08-4560-ACA8-361BF78E79D6}" srcOrd="0" destOrd="0" parTransId="{DE5C58F9-6266-4267-BBF6-D4672F04A1A6}" sibTransId="{1B8AADF2-BDAC-4171-BE10-E4CE44296602}"/>
    <dgm:cxn modelId="{ABC7F4D3-2091-4158-BB3D-A4BB78C07829}" type="presOf" srcId="{40DC20FE-D5B9-4E9B-A577-A9C135AD169A}" destId="{38F49516-0A32-4276-B154-A2D0F30B7DC5}" srcOrd="0" destOrd="0" presId="urn:microsoft.com/office/officeart/2005/8/layout/chevron2"/>
    <dgm:cxn modelId="{C46A33F4-EEB2-4C5D-AD3A-349E0BE7B41F}" type="presOf" srcId="{F8D1CA07-0B90-4AB7-AF64-B8219C7D0A0E}" destId="{12E49626-025D-4B59-812A-306D0F1EA26A}" srcOrd="0" destOrd="0" presId="urn:microsoft.com/office/officeart/2005/8/layout/chevron2"/>
    <dgm:cxn modelId="{9C5874B2-9319-4956-9AC2-BEBD41343016}" srcId="{88D18395-51EA-4F26-B85F-4EA5CFC90513}" destId="{F0593027-D582-4B53-8FF7-06C863E6DDC6}" srcOrd="0" destOrd="0" parTransId="{B1C8B255-E9E4-4DAE-9DB2-7B0A1F0A894C}" sibTransId="{D7021546-B42B-4419-808B-32D913CC0C52}"/>
    <dgm:cxn modelId="{16B84520-96EC-48C0-AA46-70669160E6AB}" type="presOf" srcId="{88D18395-51EA-4F26-B85F-4EA5CFC90513}" destId="{5DFA2A1B-C687-4B97-994A-91BC90CD41D0}" srcOrd="0" destOrd="0" presId="urn:microsoft.com/office/officeart/2005/8/layout/chevron2"/>
    <dgm:cxn modelId="{BF6B18C0-E034-4703-9F2F-969ABF7D8FE9}" type="presParOf" srcId="{DFA74B0A-A9F7-4B9A-9926-CD957BCC5EAB}" destId="{5835BF62-8245-48A3-B0CD-4413B8156B49}" srcOrd="0" destOrd="0" presId="urn:microsoft.com/office/officeart/2005/8/layout/chevron2"/>
    <dgm:cxn modelId="{5DABCCBA-67B6-4224-8793-A6312F677D16}" type="presParOf" srcId="{5835BF62-8245-48A3-B0CD-4413B8156B49}" destId="{E2571CFF-C0A2-4AF9-950C-7B8797FB2D6D}" srcOrd="0" destOrd="0" presId="urn:microsoft.com/office/officeart/2005/8/layout/chevron2"/>
    <dgm:cxn modelId="{3AE2E58A-2893-4368-8B85-CD88E6CF0457}" type="presParOf" srcId="{5835BF62-8245-48A3-B0CD-4413B8156B49}" destId="{5DB6ADC6-85DB-44E4-B9AA-97974C37024B}" srcOrd="1" destOrd="0" presId="urn:microsoft.com/office/officeart/2005/8/layout/chevron2"/>
    <dgm:cxn modelId="{43C28783-D984-441E-8CFC-60BD7EDD7C91}" type="presParOf" srcId="{DFA74B0A-A9F7-4B9A-9926-CD957BCC5EAB}" destId="{AC9BCDCC-22E1-48AC-950C-409271924838}" srcOrd="1" destOrd="0" presId="urn:microsoft.com/office/officeart/2005/8/layout/chevron2"/>
    <dgm:cxn modelId="{DE96382B-505B-484D-84E2-26D3DA472FA9}" type="presParOf" srcId="{DFA74B0A-A9F7-4B9A-9926-CD957BCC5EAB}" destId="{B9518329-676C-45A1-8141-142AAA9EFB60}" srcOrd="2" destOrd="0" presId="urn:microsoft.com/office/officeart/2005/8/layout/chevron2"/>
    <dgm:cxn modelId="{24BF4E2E-A227-4F43-9506-E76C64216463}" type="presParOf" srcId="{B9518329-676C-45A1-8141-142AAA9EFB60}" destId="{BAEE2909-71D7-4626-833C-D273107EF868}" srcOrd="0" destOrd="0" presId="urn:microsoft.com/office/officeart/2005/8/layout/chevron2"/>
    <dgm:cxn modelId="{47D450C7-9E8A-4663-BFB7-0E07ABD7C424}" type="presParOf" srcId="{B9518329-676C-45A1-8141-142AAA9EFB60}" destId="{71F61D44-D240-43F4-AB82-94F0447C6002}" srcOrd="1" destOrd="0" presId="urn:microsoft.com/office/officeart/2005/8/layout/chevron2"/>
    <dgm:cxn modelId="{740AD1B0-CFED-4341-AFFA-9974C9B2AC9F}" type="presParOf" srcId="{DFA74B0A-A9F7-4B9A-9926-CD957BCC5EAB}" destId="{FB8A173E-61F5-402C-8F24-283DE4333D8D}" srcOrd="3" destOrd="0" presId="urn:microsoft.com/office/officeart/2005/8/layout/chevron2"/>
    <dgm:cxn modelId="{0ED04F42-06BA-4D82-8B62-78D5D78B27CE}" type="presParOf" srcId="{DFA74B0A-A9F7-4B9A-9926-CD957BCC5EAB}" destId="{21AA5F8B-87AC-435C-8347-E5350EC20088}" srcOrd="4" destOrd="0" presId="urn:microsoft.com/office/officeart/2005/8/layout/chevron2"/>
    <dgm:cxn modelId="{5D8A17C1-0C3F-403A-B24F-9C26FBBBC4F0}" type="presParOf" srcId="{21AA5F8B-87AC-435C-8347-E5350EC20088}" destId="{905FE62D-80DB-4F08-BF5D-AF1131F21A5F}" srcOrd="0" destOrd="0" presId="urn:microsoft.com/office/officeart/2005/8/layout/chevron2"/>
    <dgm:cxn modelId="{019BFBFA-9014-4C24-85A2-6E1D6D94A6C9}" type="presParOf" srcId="{21AA5F8B-87AC-435C-8347-E5350EC20088}" destId="{12E49626-025D-4B59-812A-306D0F1EA26A}" srcOrd="1" destOrd="0" presId="urn:microsoft.com/office/officeart/2005/8/layout/chevron2"/>
    <dgm:cxn modelId="{D6255919-FF5C-42D1-9871-CCBF0C0E62B2}" type="presParOf" srcId="{DFA74B0A-A9F7-4B9A-9926-CD957BCC5EAB}" destId="{B36A7D3F-0868-4D3E-9EDA-4BCC374FFB38}" srcOrd="5" destOrd="0" presId="urn:microsoft.com/office/officeart/2005/8/layout/chevron2"/>
    <dgm:cxn modelId="{86203A0E-CBBE-45D7-8BC4-EC687682F39A}" type="presParOf" srcId="{DFA74B0A-A9F7-4B9A-9926-CD957BCC5EAB}" destId="{9FAA2CDC-75C5-467A-9EAB-C21D806296B5}" srcOrd="6" destOrd="0" presId="urn:microsoft.com/office/officeart/2005/8/layout/chevron2"/>
    <dgm:cxn modelId="{2C7B73E5-F2AD-4F73-999E-C787B7C68AEF}" type="presParOf" srcId="{9FAA2CDC-75C5-467A-9EAB-C21D806296B5}" destId="{5DFA2A1B-C687-4B97-994A-91BC90CD41D0}" srcOrd="0" destOrd="0" presId="urn:microsoft.com/office/officeart/2005/8/layout/chevron2"/>
    <dgm:cxn modelId="{44E966F4-1CD7-4191-8ED7-86A5F0CD10FF}" type="presParOf" srcId="{9FAA2CDC-75C5-467A-9EAB-C21D806296B5}" destId="{84C28D28-89BF-4B3F-8C8C-EC0173B13D20}" srcOrd="1" destOrd="0" presId="urn:microsoft.com/office/officeart/2005/8/layout/chevron2"/>
    <dgm:cxn modelId="{3651AB78-214F-4C4A-A734-EE480D29BBD3}" type="presParOf" srcId="{DFA74B0A-A9F7-4B9A-9926-CD957BCC5EAB}" destId="{7256BE0E-9B34-408F-A590-2A2DB56B4CD2}" srcOrd="7" destOrd="0" presId="urn:microsoft.com/office/officeart/2005/8/layout/chevron2"/>
    <dgm:cxn modelId="{85270883-1077-427B-996F-0F560F3B4AEC}" type="presParOf" srcId="{DFA74B0A-A9F7-4B9A-9926-CD957BCC5EAB}" destId="{4AD7866E-3A1C-45D7-9FD2-6A75451F8980}" srcOrd="8" destOrd="0" presId="urn:microsoft.com/office/officeart/2005/8/layout/chevron2"/>
    <dgm:cxn modelId="{62DF5358-59FD-488A-8FC4-EC1EFE81F3BA}" type="presParOf" srcId="{4AD7866E-3A1C-45D7-9FD2-6A75451F8980}" destId="{38F49516-0A32-4276-B154-A2D0F30B7DC5}" srcOrd="0" destOrd="0" presId="urn:microsoft.com/office/officeart/2005/8/layout/chevron2"/>
    <dgm:cxn modelId="{0D045A90-FB81-49C4-B9F4-A9DF4EAD4566}" type="presParOf" srcId="{4AD7866E-3A1C-45D7-9FD2-6A75451F8980}" destId="{D4865FA5-FAC3-4C83-AACB-FA4813AD291D}" srcOrd="1" destOrd="0" presId="urn:microsoft.com/office/officeart/2005/8/layout/chevron2"/>
    <dgm:cxn modelId="{A080AC12-B8B9-4260-A66B-A7EE60A5F438}" type="presParOf" srcId="{DFA74B0A-A9F7-4B9A-9926-CD957BCC5EAB}" destId="{49F5E2F6-01F3-4358-85BA-B443110218E5}" srcOrd="9" destOrd="0" presId="urn:microsoft.com/office/officeart/2005/8/layout/chevron2"/>
    <dgm:cxn modelId="{2F935755-78E4-4841-ADAD-55FFD11DEDC1}" type="presParOf" srcId="{DFA74B0A-A9F7-4B9A-9926-CD957BCC5EAB}" destId="{83FE230E-9F21-41F7-8434-3E3F296B1DB6}" srcOrd="10" destOrd="0" presId="urn:microsoft.com/office/officeart/2005/8/layout/chevron2"/>
    <dgm:cxn modelId="{54D89B70-AAB8-47C8-B498-49D630A5B295}" type="presParOf" srcId="{83FE230E-9F21-41F7-8434-3E3F296B1DB6}" destId="{0D740A27-F570-4682-B913-BE502B38CA84}" srcOrd="0" destOrd="0" presId="urn:microsoft.com/office/officeart/2005/8/layout/chevron2"/>
    <dgm:cxn modelId="{AB4D7350-8528-4F79-92E1-CA17C538D638}" type="presParOf" srcId="{83FE230E-9F21-41F7-8434-3E3F296B1DB6}" destId="{2C9070E0-B9C0-49C2-800E-440BE59F12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1D6FCF-8631-4A5A-BD2C-13C9C3732BE2}" type="doc">
      <dgm:prSet loTypeId="urn:microsoft.com/office/officeart/2005/8/layout/chevron2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EEB65FC9-4134-4740-A993-701F903A9C2C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CDF5194B-9881-4314-AE1E-A64C6482480A}" type="parTrans" cxnId="{18879CFB-8DE9-4B18-BB47-88CD6B5BC1E0}">
      <dgm:prSet/>
      <dgm:spPr/>
      <dgm:t>
        <a:bodyPr/>
        <a:lstStyle/>
        <a:p>
          <a:endParaRPr lang="ru-RU"/>
        </a:p>
      </dgm:t>
    </dgm:pt>
    <dgm:pt modelId="{B6F50F09-A20D-4225-9F13-CA2270217A0C}" type="sibTrans" cxnId="{18879CFB-8DE9-4B18-BB47-88CD6B5BC1E0}">
      <dgm:prSet/>
      <dgm:spPr/>
      <dgm:t>
        <a:bodyPr/>
        <a:lstStyle/>
        <a:p>
          <a:endParaRPr lang="ru-RU"/>
        </a:p>
      </dgm:t>
    </dgm:pt>
    <dgm:pt modelId="{7B6B04C1-FC03-4FB1-B1AC-160E2C9EEB12}">
      <dgm:prSet phldrT="[Текст]"/>
      <dgm:spPr/>
      <dgm:t>
        <a:bodyPr/>
        <a:lstStyle/>
        <a:p>
          <a:r>
            <a:rPr lang="ru-RU" b="1" dirty="0" smtClean="0"/>
            <a:t>Установите компьютер на видном месте</a:t>
          </a:r>
          <a:endParaRPr lang="ru-RU" b="1" dirty="0"/>
        </a:p>
      </dgm:t>
    </dgm:pt>
    <dgm:pt modelId="{9C311770-AD85-46AE-9E34-A8F3A89CB9B9}" type="parTrans" cxnId="{1FB80B59-0633-42EC-8CFF-4141A12F04FC}">
      <dgm:prSet/>
      <dgm:spPr/>
      <dgm:t>
        <a:bodyPr/>
        <a:lstStyle/>
        <a:p>
          <a:endParaRPr lang="ru-RU"/>
        </a:p>
      </dgm:t>
    </dgm:pt>
    <dgm:pt modelId="{4D3D826E-ACF0-44CD-9109-BD1D30B9BF39}" type="sibTrans" cxnId="{1FB80B59-0633-42EC-8CFF-4141A12F04FC}">
      <dgm:prSet/>
      <dgm:spPr/>
      <dgm:t>
        <a:bodyPr/>
        <a:lstStyle/>
        <a:p>
          <a:endParaRPr lang="ru-RU"/>
        </a:p>
      </dgm:t>
    </dgm:pt>
    <dgm:pt modelId="{ED60F077-1D27-4225-97C5-356A217DCA88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3E332595-BBC6-4AC5-AF7C-B7F619CDD56A}" type="parTrans" cxnId="{F8B07CFD-305C-4351-9353-0A6ACFAAB7DE}">
      <dgm:prSet/>
      <dgm:spPr/>
      <dgm:t>
        <a:bodyPr/>
        <a:lstStyle/>
        <a:p>
          <a:endParaRPr lang="ru-RU"/>
        </a:p>
      </dgm:t>
    </dgm:pt>
    <dgm:pt modelId="{D6550088-A650-4F01-9D92-B3D229678659}" type="sibTrans" cxnId="{F8B07CFD-305C-4351-9353-0A6ACFAAB7DE}">
      <dgm:prSet/>
      <dgm:spPr/>
      <dgm:t>
        <a:bodyPr/>
        <a:lstStyle/>
        <a:p>
          <a:endParaRPr lang="ru-RU"/>
        </a:p>
      </dgm:t>
    </dgm:pt>
    <dgm:pt modelId="{B78EB9EE-CE08-4560-ACA8-361BF78E79D6}">
      <dgm:prSet phldrT="[Текст]"/>
      <dgm:spPr/>
      <dgm:t>
        <a:bodyPr/>
        <a:lstStyle/>
        <a:p>
          <a:r>
            <a:rPr lang="ru-RU" b="1" dirty="0" smtClean="0"/>
            <a:t>Согласовать режим работы за компьютером</a:t>
          </a:r>
          <a:endParaRPr lang="ru-RU" b="1" dirty="0"/>
        </a:p>
      </dgm:t>
    </dgm:pt>
    <dgm:pt modelId="{DE5C58F9-6266-4267-BBF6-D4672F04A1A6}" type="parTrans" cxnId="{8484020B-D5A5-4DED-B2D5-CBDEC0EB2419}">
      <dgm:prSet/>
      <dgm:spPr/>
      <dgm:t>
        <a:bodyPr/>
        <a:lstStyle/>
        <a:p>
          <a:endParaRPr lang="ru-RU"/>
        </a:p>
      </dgm:t>
    </dgm:pt>
    <dgm:pt modelId="{1B8AADF2-BDAC-4171-BE10-E4CE44296602}" type="sibTrans" cxnId="{8484020B-D5A5-4DED-B2D5-CBDEC0EB2419}">
      <dgm:prSet/>
      <dgm:spPr/>
      <dgm:t>
        <a:bodyPr/>
        <a:lstStyle/>
        <a:p>
          <a:endParaRPr lang="ru-RU"/>
        </a:p>
      </dgm:t>
    </dgm:pt>
    <dgm:pt modelId="{F9D354F1-7ACB-4A7A-8A76-718CB068E7F4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1BAEA02-4EA7-4D85-88A1-C019490ADA68}" type="parTrans" cxnId="{C504FC49-094A-436D-8E46-C58F2EA4D1B9}">
      <dgm:prSet/>
      <dgm:spPr/>
      <dgm:t>
        <a:bodyPr/>
        <a:lstStyle/>
        <a:p>
          <a:endParaRPr lang="ru-RU"/>
        </a:p>
      </dgm:t>
    </dgm:pt>
    <dgm:pt modelId="{A19ACF53-546F-426A-A652-FB8178337E15}" type="sibTrans" cxnId="{C504FC49-094A-436D-8E46-C58F2EA4D1B9}">
      <dgm:prSet/>
      <dgm:spPr/>
      <dgm:t>
        <a:bodyPr/>
        <a:lstStyle/>
        <a:p>
          <a:endParaRPr lang="ru-RU"/>
        </a:p>
      </dgm:t>
    </dgm:pt>
    <dgm:pt modelId="{F8D1CA07-0B90-4AB7-AF64-B8219C7D0A0E}">
      <dgm:prSet phldrT="[Текст]"/>
      <dgm:spPr/>
      <dgm:t>
        <a:bodyPr/>
        <a:lstStyle/>
        <a:p>
          <a:r>
            <a:rPr lang="ru-RU" b="1" dirty="0" smtClean="0"/>
            <a:t>Научите не выдавать личную информацию</a:t>
          </a:r>
          <a:endParaRPr lang="ru-RU" b="1" dirty="0"/>
        </a:p>
      </dgm:t>
    </dgm:pt>
    <dgm:pt modelId="{13CF3CC9-CE7D-4344-AB0B-C3FB22E70549}" type="parTrans" cxnId="{E0AEC9E2-7C39-4C96-B208-07A416E786E7}">
      <dgm:prSet/>
      <dgm:spPr/>
      <dgm:t>
        <a:bodyPr/>
        <a:lstStyle/>
        <a:p>
          <a:endParaRPr lang="ru-RU"/>
        </a:p>
      </dgm:t>
    </dgm:pt>
    <dgm:pt modelId="{532885C6-E18A-4068-AF45-F079DAFBBB37}" type="sibTrans" cxnId="{E0AEC9E2-7C39-4C96-B208-07A416E786E7}">
      <dgm:prSet/>
      <dgm:spPr/>
      <dgm:t>
        <a:bodyPr/>
        <a:lstStyle/>
        <a:p>
          <a:endParaRPr lang="ru-RU"/>
        </a:p>
      </dgm:t>
    </dgm:pt>
    <dgm:pt modelId="{88D18395-51EA-4F26-B85F-4EA5CFC90513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60581350-9D17-4499-AB96-EA30E6BF460B}" type="parTrans" cxnId="{F4840DAF-DE38-41F4-AEE0-D9C0B4ACFB91}">
      <dgm:prSet/>
      <dgm:spPr/>
      <dgm:t>
        <a:bodyPr/>
        <a:lstStyle/>
        <a:p>
          <a:endParaRPr lang="ru-RU"/>
        </a:p>
      </dgm:t>
    </dgm:pt>
    <dgm:pt modelId="{32EF3120-B1FA-4211-B02C-B0652F72DE0E}" type="sibTrans" cxnId="{F4840DAF-DE38-41F4-AEE0-D9C0B4ACFB91}">
      <dgm:prSet/>
      <dgm:spPr/>
      <dgm:t>
        <a:bodyPr/>
        <a:lstStyle/>
        <a:p>
          <a:endParaRPr lang="ru-RU"/>
        </a:p>
      </dgm:t>
    </dgm:pt>
    <dgm:pt modelId="{40DC20FE-D5B9-4E9B-A577-A9C135AD169A}">
      <dgm:prSet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673F6CFC-70E1-4971-B1EB-E27F59BB2B60}" type="parTrans" cxnId="{2F0029F9-EBDE-4D90-8FF7-7F230FC98284}">
      <dgm:prSet/>
      <dgm:spPr/>
      <dgm:t>
        <a:bodyPr/>
        <a:lstStyle/>
        <a:p>
          <a:endParaRPr lang="ru-RU"/>
        </a:p>
      </dgm:t>
    </dgm:pt>
    <dgm:pt modelId="{6318E1CA-4E83-4279-9A42-369F9350D50A}" type="sibTrans" cxnId="{2F0029F9-EBDE-4D90-8FF7-7F230FC98284}">
      <dgm:prSet/>
      <dgm:spPr/>
      <dgm:t>
        <a:bodyPr/>
        <a:lstStyle/>
        <a:p>
          <a:endParaRPr lang="ru-RU"/>
        </a:p>
      </dgm:t>
    </dgm:pt>
    <dgm:pt modelId="{E549FD7E-ADDB-49A5-8E44-D8106FF2A78A}">
      <dgm:prSet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A3C61F35-2DDC-4B4F-8621-F1B92BBD566D}" type="parTrans" cxnId="{25B49520-5A1F-4A8D-9D9E-5863B96DC070}">
      <dgm:prSet/>
      <dgm:spPr/>
      <dgm:t>
        <a:bodyPr/>
        <a:lstStyle/>
        <a:p>
          <a:endParaRPr lang="ru-RU"/>
        </a:p>
      </dgm:t>
    </dgm:pt>
    <dgm:pt modelId="{5069D037-F966-4E54-9CF6-92B1AE2663FB}" type="sibTrans" cxnId="{25B49520-5A1F-4A8D-9D9E-5863B96DC070}">
      <dgm:prSet/>
      <dgm:spPr/>
      <dgm:t>
        <a:bodyPr/>
        <a:lstStyle/>
        <a:p>
          <a:endParaRPr lang="ru-RU"/>
        </a:p>
      </dgm:t>
    </dgm:pt>
    <dgm:pt modelId="{F0593027-D582-4B53-8FF7-06C863E6DDC6}">
      <dgm:prSet/>
      <dgm:spPr/>
      <dgm:t>
        <a:bodyPr/>
        <a:lstStyle/>
        <a:p>
          <a:r>
            <a:rPr lang="ru-RU" b="1" dirty="0" smtClean="0"/>
            <a:t>Запрещайте личные встречи</a:t>
          </a:r>
          <a:endParaRPr lang="ru-RU" b="1" dirty="0"/>
        </a:p>
      </dgm:t>
    </dgm:pt>
    <dgm:pt modelId="{B1C8B255-E9E4-4DAE-9DB2-7B0A1F0A894C}" type="parTrans" cxnId="{9C5874B2-9319-4956-9AC2-BEBD41343016}">
      <dgm:prSet/>
      <dgm:spPr/>
      <dgm:t>
        <a:bodyPr/>
        <a:lstStyle/>
        <a:p>
          <a:endParaRPr lang="ru-RU"/>
        </a:p>
      </dgm:t>
    </dgm:pt>
    <dgm:pt modelId="{D7021546-B42B-4419-808B-32D913CC0C52}" type="sibTrans" cxnId="{9C5874B2-9319-4956-9AC2-BEBD41343016}">
      <dgm:prSet/>
      <dgm:spPr/>
      <dgm:t>
        <a:bodyPr/>
        <a:lstStyle/>
        <a:p>
          <a:endParaRPr lang="ru-RU"/>
        </a:p>
      </dgm:t>
    </dgm:pt>
    <dgm:pt modelId="{96DFA9BD-2441-4620-A314-2E9A196BEED0}">
      <dgm:prSet/>
      <dgm:spPr/>
      <dgm:t>
        <a:bodyPr/>
        <a:lstStyle/>
        <a:p>
          <a:r>
            <a:rPr lang="ru-RU" b="1" dirty="0" smtClean="0"/>
            <a:t>РАЗГОВАРИВАЙТЕ С РЕБЁНКОМ !!!</a:t>
          </a:r>
          <a:endParaRPr lang="ru-RU" b="1" dirty="0"/>
        </a:p>
      </dgm:t>
    </dgm:pt>
    <dgm:pt modelId="{09330D69-8DF9-4717-90DC-BA89F1DDA1C7}" type="parTrans" cxnId="{2B759DA9-4A3B-42E3-B6CC-147D22CF8738}">
      <dgm:prSet/>
      <dgm:spPr/>
      <dgm:t>
        <a:bodyPr/>
        <a:lstStyle/>
        <a:p>
          <a:endParaRPr lang="ru-RU"/>
        </a:p>
      </dgm:t>
    </dgm:pt>
    <dgm:pt modelId="{D2CABDDF-F0BD-4AA4-9578-B74F8B74504E}" type="sibTrans" cxnId="{2B759DA9-4A3B-42E3-B6CC-147D22CF8738}">
      <dgm:prSet/>
      <dgm:spPr/>
      <dgm:t>
        <a:bodyPr/>
        <a:lstStyle/>
        <a:p>
          <a:endParaRPr lang="ru-RU"/>
        </a:p>
      </dgm:t>
    </dgm:pt>
    <dgm:pt modelId="{CCA057F2-7221-47C1-91F0-0DB3F58BCB49}">
      <dgm:prSet/>
      <dgm:spPr/>
      <dgm:t>
        <a:bodyPr/>
        <a:lstStyle/>
        <a:p>
          <a:r>
            <a:rPr lang="ru-RU" b="1" dirty="0" smtClean="0"/>
            <a:t>Приучите делиться опасениями</a:t>
          </a:r>
          <a:endParaRPr lang="ru-RU" b="1" dirty="0"/>
        </a:p>
      </dgm:t>
    </dgm:pt>
    <dgm:pt modelId="{5FB37A9E-DEAD-4CD6-B572-98DB5B4232CF}" type="parTrans" cxnId="{747A3B4B-B29D-46AA-8959-187FA3908939}">
      <dgm:prSet/>
      <dgm:spPr/>
      <dgm:t>
        <a:bodyPr/>
        <a:lstStyle/>
        <a:p>
          <a:endParaRPr lang="ru-RU"/>
        </a:p>
      </dgm:t>
    </dgm:pt>
    <dgm:pt modelId="{B48180F4-5617-43E7-B15C-5547F5659DC9}" type="sibTrans" cxnId="{747A3B4B-B29D-46AA-8959-187FA3908939}">
      <dgm:prSet/>
      <dgm:spPr/>
      <dgm:t>
        <a:bodyPr/>
        <a:lstStyle/>
        <a:p>
          <a:endParaRPr lang="ru-RU"/>
        </a:p>
      </dgm:t>
    </dgm:pt>
    <dgm:pt modelId="{DFA74B0A-A9F7-4B9A-9926-CD957BCC5EAB}" type="pres">
      <dgm:prSet presAssocID="{101D6FCF-8631-4A5A-BD2C-13C9C3732BE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35BF62-8245-48A3-B0CD-4413B8156B49}" type="pres">
      <dgm:prSet presAssocID="{EEB65FC9-4134-4740-A993-701F903A9C2C}" presName="composite" presStyleCnt="0"/>
      <dgm:spPr/>
    </dgm:pt>
    <dgm:pt modelId="{E2571CFF-C0A2-4AF9-950C-7B8797FB2D6D}" type="pres">
      <dgm:prSet presAssocID="{EEB65FC9-4134-4740-A993-701F903A9C2C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6ADC6-85DB-44E4-B9AA-97974C37024B}" type="pres">
      <dgm:prSet presAssocID="{EEB65FC9-4134-4740-A993-701F903A9C2C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BCDCC-22E1-48AC-950C-409271924838}" type="pres">
      <dgm:prSet presAssocID="{B6F50F09-A20D-4225-9F13-CA2270217A0C}" presName="sp" presStyleCnt="0"/>
      <dgm:spPr/>
    </dgm:pt>
    <dgm:pt modelId="{B9518329-676C-45A1-8141-142AAA9EFB60}" type="pres">
      <dgm:prSet presAssocID="{ED60F077-1D27-4225-97C5-356A217DCA88}" presName="composite" presStyleCnt="0"/>
      <dgm:spPr/>
    </dgm:pt>
    <dgm:pt modelId="{BAEE2909-71D7-4626-833C-D273107EF868}" type="pres">
      <dgm:prSet presAssocID="{ED60F077-1D27-4225-97C5-356A217DCA88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61D44-D240-43F4-AB82-94F0447C6002}" type="pres">
      <dgm:prSet presAssocID="{ED60F077-1D27-4225-97C5-356A217DCA88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A173E-61F5-402C-8F24-283DE4333D8D}" type="pres">
      <dgm:prSet presAssocID="{D6550088-A650-4F01-9D92-B3D229678659}" presName="sp" presStyleCnt="0"/>
      <dgm:spPr/>
    </dgm:pt>
    <dgm:pt modelId="{21AA5F8B-87AC-435C-8347-E5350EC20088}" type="pres">
      <dgm:prSet presAssocID="{F9D354F1-7ACB-4A7A-8A76-718CB068E7F4}" presName="composite" presStyleCnt="0"/>
      <dgm:spPr/>
    </dgm:pt>
    <dgm:pt modelId="{905FE62D-80DB-4F08-BF5D-AF1131F21A5F}" type="pres">
      <dgm:prSet presAssocID="{F9D354F1-7ACB-4A7A-8A76-718CB068E7F4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49626-025D-4B59-812A-306D0F1EA26A}" type="pres">
      <dgm:prSet presAssocID="{F9D354F1-7ACB-4A7A-8A76-718CB068E7F4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6A7D3F-0868-4D3E-9EDA-4BCC374FFB38}" type="pres">
      <dgm:prSet presAssocID="{A19ACF53-546F-426A-A652-FB8178337E15}" presName="sp" presStyleCnt="0"/>
      <dgm:spPr/>
    </dgm:pt>
    <dgm:pt modelId="{9FAA2CDC-75C5-467A-9EAB-C21D806296B5}" type="pres">
      <dgm:prSet presAssocID="{88D18395-51EA-4F26-B85F-4EA5CFC90513}" presName="composite" presStyleCnt="0"/>
      <dgm:spPr/>
    </dgm:pt>
    <dgm:pt modelId="{5DFA2A1B-C687-4B97-994A-91BC90CD41D0}" type="pres">
      <dgm:prSet presAssocID="{88D18395-51EA-4F26-B85F-4EA5CFC90513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28D28-89BF-4B3F-8C8C-EC0173B13D20}" type="pres">
      <dgm:prSet presAssocID="{88D18395-51EA-4F26-B85F-4EA5CFC90513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6BE0E-9B34-408F-A590-2A2DB56B4CD2}" type="pres">
      <dgm:prSet presAssocID="{32EF3120-B1FA-4211-B02C-B0652F72DE0E}" presName="sp" presStyleCnt="0"/>
      <dgm:spPr/>
    </dgm:pt>
    <dgm:pt modelId="{4AD7866E-3A1C-45D7-9FD2-6A75451F8980}" type="pres">
      <dgm:prSet presAssocID="{40DC20FE-D5B9-4E9B-A577-A9C135AD169A}" presName="composite" presStyleCnt="0"/>
      <dgm:spPr/>
    </dgm:pt>
    <dgm:pt modelId="{38F49516-0A32-4276-B154-A2D0F30B7DC5}" type="pres">
      <dgm:prSet presAssocID="{40DC20FE-D5B9-4E9B-A577-A9C135AD169A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65FA5-FAC3-4C83-AACB-FA4813AD291D}" type="pres">
      <dgm:prSet presAssocID="{40DC20FE-D5B9-4E9B-A577-A9C135AD169A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5E2F6-01F3-4358-85BA-B443110218E5}" type="pres">
      <dgm:prSet presAssocID="{6318E1CA-4E83-4279-9A42-369F9350D50A}" presName="sp" presStyleCnt="0"/>
      <dgm:spPr/>
    </dgm:pt>
    <dgm:pt modelId="{83FE230E-9F21-41F7-8434-3E3F296B1DB6}" type="pres">
      <dgm:prSet presAssocID="{E549FD7E-ADDB-49A5-8E44-D8106FF2A78A}" presName="composite" presStyleCnt="0"/>
      <dgm:spPr/>
    </dgm:pt>
    <dgm:pt modelId="{0D740A27-F570-4682-B913-BE502B38CA84}" type="pres">
      <dgm:prSet presAssocID="{E549FD7E-ADDB-49A5-8E44-D8106FF2A78A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070E0-B9C0-49C2-800E-440BE59F1227}" type="pres">
      <dgm:prSet presAssocID="{E549FD7E-ADDB-49A5-8E44-D8106FF2A78A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B80B59-0633-42EC-8CFF-4141A12F04FC}" srcId="{EEB65FC9-4134-4740-A993-701F903A9C2C}" destId="{7B6B04C1-FC03-4FB1-B1AC-160E2C9EEB12}" srcOrd="0" destOrd="0" parTransId="{9C311770-AD85-46AE-9E34-A8F3A89CB9B9}" sibTransId="{4D3D826E-ACF0-44CD-9109-BD1D30B9BF39}"/>
    <dgm:cxn modelId="{FE7D03B0-4AFB-4A93-95A0-204066F50A73}" type="presOf" srcId="{B78EB9EE-CE08-4560-ACA8-361BF78E79D6}" destId="{71F61D44-D240-43F4-AB82-94F0447C6002}" srcOrd="0" destOrd="0" presId="urn:microsoft.com/office/officeart/2005/8/layout/chevron2"/>
    <dgm:cxn modelId="{A6DFF726-BC9B-4D16-A87E-602CBDDD08FB}" type="presOf" srcId="{F9D354F1-7ACB-4A7A-8A76-718CB068E7F4}" destId="{905FE62D-80DB-4F08-BF5D-AF1131F21A5F}" srcOrd="0" destOrd="0" presId="urn:microsoft.com/office/officeart/2005/8/layout/chevron2"/>
    <dgm:cxn modelId="{B8D851C2-14D0-4F44-956C-56902ED5EF69}" type="presOf" srcId="{96DFA9BD-2441-4620-A314-2E9A196BEED0}" destId="{D4865FA5-FAC3-4C83-AACB-FA4813AD291D}" srcOrd="0" destOrd="0" presId="urn:microsoft.com/office/officeart/2005/8/layout/chevron2"/>
    <dgm:cxn modelId="{F4840DAF-DE38-41F4-AEE0-D9C0B4ACFB91}" srcId="{101D6FCF-8631-4A5A-BD2C-13C9C3732BE2}" destId="{88D18395-51EA-4F26-B85F-4EA5CFC90513}" srcOrd="3" destOrd="0" parTransId="{60581350-9D17-4499-AB96-EA30E6BF460B}" sibTransId="{32EF3120-B1FA-4211-B02C-B0652F72DE0E}"/>
    <dgm:cxn modelId="{E0AEC9E2-7C39-4C96-B208-07A416E786E7}" srcId="{F9D354F1-7ACB-4A7A-8A76-718CB068E7F4}" destId="{F8D1CA07-0B90-4AB7-AF64-B8219C7D0A0E}" srcOrd="0" destOrd="0" parTransId="{13CF3CC9-CE7D-4344-AB0B-C3FB22E70549}" sibTransId="{532885C6-E18A-4068-AF45-F079DAFBBB37}"/>
    <dgm:cxn modelId="{18879CFB-8DE9-4B18-BB47-88CD6B5BC1E0}" srcId="{101D6FCF-8631-4A5A-BD2C-13C9C3732BE2}" destId="{EEB65FC9-4134-4740-A993-701F903A9C2C}" srcOrd="0" destOrd="0" parTransId="{CDF5194B-9881-4314-AE1E-A64C6482480A}" sibTransId="{B6F50F09-A20D-4225-9F13-CA2270217A0C}"/>
    <dgm:cxn modelId="{2A66FF15-9817-47DC-9E1B-8C98B1FFC457}" type="presOf" srcId="{E549FD7E-ADDB-49A5-8E44-D8106FF2A78A}" destId="{0D740A27-F570-4682-B913-BE502B38CA84}" srcOrd="0" destOrd="0" presId="urn:microsoft.com/office/officeart/2005/8/layout/chevron2"/>
    <dgm:cxn modelId="{3F47C83D-BA41-4EBA-98F6-708CAC19E74E}" type="presOf" srcId="{EEB65FC9-4134-4740-A993-701F903A9C2C}" destId="{E2571CFF-C0A2-4AF9-950C-7B8797FB2D6D}" srcOrd="0" destOrd="0" presId="urn:microsoft.com/office/officeart/2005/8/layout/chevron2"/>
    <dgm:cxn modelId="{22C3D0F6-4ED0-4DEF-9205-DC8F252744AA}" type="presOf" srcId="{ED60F077-1D27-4225-97C5-356A217DCA88}" destId="{BAEE2909-71D7-4626-833C-D273107EF868}" srcOrd="0" destOrd="0" presId="urn:microsoft.com/office/officeart/2005/8/layout/chevron2"/>
    <dgm:cxn modelId="{06DB37D4-9B41-412E-8F7E-BC80326444DD}" type="presOf" srcId="{88D18395-51EA-4F26-B85F-4EA5CFC90513}" destId="{5DFA2A1B-C687-4B97-994A-91BC90CD41D0}" srcOrd="0" destOrd="0" presId="urn:microsoft.com/office/officeart/2005/8/layout/chevron2"/>
    <dgm:cxn modelId="{FFAA06ED-C7F8-43CE-9208-59448A4D8E09}" type="presOf" srcId="{F0593027-D582-4B53-8FF7-06C863E6DDC6}" destId="{84C28D28-89BF-4B3F-8C8C-EC0173B13D20}" srcOrd="0" destOrd="0" presId="urn:microsoft.com/office/officeart/2005/8/layout/chevron2"/>
    <dgm:cxn modelId="{25B49520-5A1F-4A8D-9D9E-5863B96DC070}" srcId="{101D6FCF-8631-4A5A-BD2C-13C9C3732BE2}" destId="{E549FD7E-ADDB-49A5-8E44-D8106FF2A78A}" srcOrd="5" destOrd="0" parTransId="{A3C61F35-2DDC-4B4F-8621-F1B92BBD566D}" sibTransId="{5069D037-F966-4E54-9CF6-92B1AE2663FB}"/>
    <dgm:cxn modelId="{DB3F9342-27A3-4435-A2D1-962DABEFC3ED}" type="presOf" srcId="{7B6B04C1-FC03-4FB1-B1AC-160E2C9EEB12}" destId="{5DB6ADC6-85DB-44E4-B9AA-97974C37024B}" srcOrd="0" destOrd="0" presId="urn:microsoft.com/office/officeart/2005/8/layout/chevron2"/>
    <dgm:cxn modelId="{2B759DA9-4A3B-42E3-B6CC-147D22CF8738}" srcId="{40DC20FE-D5B9-4E9B-A577-A9C135AD169A}" destId="{96DFA9BD-2441-4620-A314-2E9A196BEED0}" srcOrd="0" destOrd="0" parTransId="{09330D69-8DF9-4717-90DC-BA89F1DDA1C7}" sibTransId="{D2CABDDF-F0BD-4AA4-9578-B74F8B74504E}"/>
    <dgm:cxn modelId="{E217BED5-7DBA-4A34-BE4F-9EFE7FEDF6AE}" type="presOf" srcId="{101D6FCF-8631-4A5A-BD2C-13C9C3732BE2}" destId="{DFA74B0A-A9F7-4B9A-9926-CD957BCC5EAB}" srcOrd="0" destOrd="0" presId="urn:microsoft.com/office/officeart/2005/8/layout/chevron2"/>
    <dgm:cxn modelId="{F8B07CFD-305C-4351-9353-0A6ACFAAB7DE}" srcId="{101D6FCF-8631-4A5A-BD2C-13C9C3732BE2}" destId="{ED60F077-1D27-4225-97C5-356A217DCA88}" srcOrd="1" destOrd="0" parTransId="{3E332595-BBC6-4AC5-AF7C-B7F619CDD56A}" sibTransId="{D6550088-A650-4F01-9D92-B3D229678659}"/>
    <dgm:cxn modelId="{747A3B4B-B29D-46AA-8959-187FA3908939}" srcId="{E549FD7E-ADDB-49A5-8E44-D8106FF2A78A}" destId="{CCA057F2-7221-47C1-91F0-0DB3F58BCB49}" srcOrd="0" destOrd="0" parTransId="{5FB37A9E-DEAD-4CD6-B572-98DB5B4232CF}" sibTransId="{B48180F4-5617-43E7-B15C-5547F5659DC9}"/>
    <dgm:cxn modelId="{2F0029F9-EBDE-4D90-8FF7-7F230FC98284}" srcId="{101D6FCF-8631-4A5A-BD2C-13C9C3732BE2}" destId="{40DC20FE-D5B9-4E9B-A577-A9C135AD169A}" srcOrd="4" destOrd="0" parTransId="{673F6CFC-70E1-4971-B1EB-E27F59BB2B60}" sibTransId="{6318E1CA-4E83-4279-9A42-369F9350D50A}"/>
    <dgm:cxn modelId="{C504FC49-094A-436D-8E46-C58F2EA4D1B9}" srcId="{101D6FCF-8631-4A5A-BD2C-13C9C3732BE2}" destId="{F9D354F1-7ACB-4A7A-8A76-718CB068E7F4}" srcOrd="2" destOrd="0" parTransId="{B1BAEA02-4EA7-4D85-88A1-C019490ADA68}" sibTransId="{A19ACF53-546F-426A-A652-FB8178337E15}"/>
    <dgm:cxn modelId="{8484020B-D5A5-4DED-B2D5-CBDEC0EB2419}" srcId="{ED60F077-1D27-4225-97C5-356A217DCA88}" destId="{B78EB9EE-CE08-4560-ACA8-361BF78E79D6}" srcOrd="0" destOrd="0" parTransId="{DE5C58F9-6266-4267-BBF6-D4672F04A1A6}" sibTransId="{1B8AADF2-BDAC-4171-BE10-E4CE44296602}"/>
    <dgm:cxn modelId="{F02A0AD2-1958-424C-BFA5-359A9C9B2A78}" type="presOf" srcId="{40DC20FE-D5B9-4E9B-A577-A9C135AD169A}" destId="{38F49516-0A32-4276-B154-A2D0F30B7DC5}" srcOrd="0" destOrd="0" presId="urn:microsoft.com/office/officeart/2005/8/layout/chevron2"/>
    <dgm:cxn modelId="{985869AA-D024-48D9-B382-72FD4121A395}" type="presOf" srcId="{CCA057F2-7221-47C1-91F0-0DB3F58BCB49}" destId="{2C9070E0-B9C0-49C2-800E-440BE59F1227}" srcOrd="0" destOrd="0" presId="urn:microsoft.com/office/officeart/2005/8/layout/chevron2"/>
    <dgm:cxn modelId="{9C5874B2-9319-4956-9AC2-BEBD41343016}" srcId="{88D18395-51EA-4F26-B85F-4EA5CFC90513}" destId="{F0593027-D582-4B53-8FF7-06C863E6DDC6}" srcOrd="0" destOrd="0" parTransId="{B1C8B255-E9E4-4DAE-9DB2-7B0A1F0A894C}" sibTransId="{D7021546-B42B-4419-808B-32D913CC0C52}"/>
    <dgm:cxn modelId="{24B20501-A16B-4550-A956-51D916D20685}" type="presOf" srcId="{F8D1CA07-0B90-4AB7-AF64-B8219C7D0A0E}" destId="{12E49626-025D-4B59-812A-306D0F1EA26A}" srcOrd="0" destOrd="0" presId="urn:microsoft.com/office/officeart/2005/8/layout/chevron2"/>
    <dgm:cxn modelId="{A446FBF8-2633-4A89-A4F2-CD2CA0ECD1DD}" type="presParOf" srcId="{DFA74B0A-A9F7-4B9A-9926-CD957BCC5EAB}" destId="{5835BF62-8245-48A3-B0CD-4413B8156B49}" srcOrd="0" destOrd="0" presId="urn:microsoft.com/office/officeart/2005/8/layout/chevron2"/>
    <dgm:cxn modelId="{4E885A78-1FEE-4135-8F29-142EB0A439A4}" type="presParOf" srcId="{5835BF62-8245-48A3-B0CD-4413B8156B49}" destId="{E2571CFF-C0A2-4AF9-950C-7B8797FB2D6D}" srcOrd="0" destOrd="0" presId="urn:microsoft.com/office/officeart/2005/8/layout/chevron2"/>
    <dgm:cxn modelId="{A3CAD965-45C7-4C59-BACF-4AA91823168B}" type="presParOf" srcId="{5835BF62-8245-48A3-B0CD-4413B8156B49}" destId="{5DB6ADC6-85DB-44E4-B9AA-97974C37024B}" srcOrd="1" destOrd="0" presId="urn:microsoft.com/office/officeart/2005/8/layout/chevron2"/>
    <dgm:cxn modelId="{4BAFADCF-001A-4B2E-B3EA-D52A7BFA255B}" type="presParOf" srcId="{DFA74B0A-A9F7-4B9A-9926-CD957BCC5EAB}" destId="{AC9BCDCC-22E1-48AC-950C-409271924838}" srcOrd="1" destOrd="0" presId="urn:microsoft.com/office/officeart/2005/8/layout/chevron2"/>
    <dgm:cxn modelId="{0E070AAB-DB4E-4CE0-BAC9-A23901AD84E2}" type="presParOf" srcId="{DFA74B0A-A9F7-4B9A-9926-CD957BCC5EAB}" destId="{B9518329-676C-45A1-8141-142AAA9EFB60}" srcOrd="2" destOrd="0" presId="urn:microsoft.com/office/officeart/2005/8/layout/chevron2"/>
    <dgm:cxn modelId="{45D3717E-C6B5-4960-8D76-A9FBD2AC64B6}" type="presParOf" srcId="{B9518329-676C-45A1-8141-142AAA9EFB60}" destId="{BAEE2909-71D7-4626-833C-D273107EF868}" srcOrd="0" destOrd="0" presId="urn:microsoft.com/office/officeart/2005/8/layout/chevron2"/>
    <dgm:cxn modelId="{7D84E78D-F33B-4884-BC25-847F7D1E5E76}" type="presParOf" srcId="{B9518329-676C-45A1-8141-142AAA9EFB60}" destId="{71F61D44-D240-43F4-AB82-94F0447C6002}" srcOrd="1" destOrd="0" presId="urn:microsoft.com/office/officeart/2005/8/layout/chevron2"/>
    <dgm:cxn modelId="{9E33410D-480E-4176-93D0-2D9A318DE871}" type="presParOf" srcId="{DFA74B0A-A9F7-4B9A-9926-CD957BCC5EAB}" destId="{FB8A173E-61F5-402C-8F24-283DE4333D8D}" srcOrd="3" destOrd="0" presId="urn:microsoft.com/office/officeart/2005/8/layout/chevron2"/>
    <dgm:cxn modelId="{514C9607-F5F9-42A7-BB0E-A48647E7E278}" type="presParOf" srcId="{DFA74B0A-A9F7-4B9A-9926-CD957BCC5EAB}" destId="{21AA5F8B-87AC-435C-8347-E5350EC20088}" srcOrd="4" destOrd="0" presId="urn:microsoft.com/office/officeart/2005/8/layout/chevron2"/>
    <dgm:cxn modelId="{50412492-7EA9-4E5A-A270-D46C2A9CA368}" type="presParOf" srcId="{21AA5F8B-87AC-435C-8347-E5350EC20088}" destId="{905FE62D-80DB-4F08-BF5D-AF1131F21A5F}" srcOrd="0" destOrd="0" presId="urn:microsoft.com/office/officeart/2005/8/layout/chevron2"/>
    <dgm:cxn modelId="{21FF2B8D-AC00-4114-A783-1C0E53698BC1}" type="presParOf" srcId="{21AA5F8B-87AC-435C-8347-E5350EC20088}" destId="{12E49626-025D-4B59-812A-306D0F1EA26A}" srcOrd="1" destOrd="0" presId="urn:microsoft.com/office/officeart/2005/8/layout/chevron2"/>
    <dgm:cxn modelId="{DCAC861F-5367-42CC-9A0F-477D73732C98}" type="presParOf" srcId="{DFA74B0A-A9F7-4B9A-9926-CD957BCC5EAB}" destId="{B36A7D3F-0868-4D3E-9EDA-4BCC374FFB38}" srcOrd="5" destOrd="0" presId="urn:microsoft.com/office/officeart/2005/8/layout/chevron2"/>
    <dgm:cxn modelId="{5CE4E8B5-C9F7-4751-8B0D-EB1F897D7546}" type="presParOf" srcId="{DFA74B0A-A9F7-4B9A-9926-CD957BCC5EAB}" destId="{9FAA2CDC-75C5-467A-9EAB-C21D806296B5}" srcOrd="6" destOrd="0" presId="urn:microsoft.com/office/officeart/2005/8/layout/chevron2"/>
    <dgm:cxn modelId="{E47C3D8C-68BE-4F8B-BF4B-A2E3A84165F2}" type="presParOf" srcId="{9FAA2CDC-75C5-467A-9EAB-C21D806296B5}" destId="{5DFA2A1B-C687-4B97-994A-91BC90CD41D0}" srcOrd="0" destOrd="0" presId="urn:microsoft.com/office/officeart/2005/8/layout/chevron2"/>
    <dgm:cxn modelId="{E1580641-8127-4257-8ACD-297787CB0031}" type="presParOf" srcId="{9FAA2CDC-75C5-467A-9EAB-C21D806296B5}" destId="{84C28D28-89BF-4B3F-8C8C-EC0173B13D20}" srcOrd="1" destOrd="0" presId="urn:microsoft.com/office/officeart/2005/8/layout/chevron2"/>
    <dgm:cxn modelId="{E89DAC01-4C6C-4BD7-BD4D-DC0469F806E6}" type="presParOf" srcId="{DFA74B0A-A9F7-4B9A-9926-CD957BCC5EAB}" destId="{7256BE0E-9B34-408F-A590-2A2DB56B4CD2}" srcOrd="7" destOrd="0" presId="urn:microsoft.com/office/officeart/2005/8/layout/chevron2"/>
    <dgm:cxn modelId="{1FD0DBF1-1CFB-4EFC-A99B-D0F3F7FF973C}" type="presParOf" srcId="{DFA74B0A-A9F7-4B9A-9926-CD957BCC5EAB}" destId="{4AD7866E-3A1C-45D7-9FD2-6A75451F8980}" srcOrd="8" destOrd="0" presId="urn:microsoft.com/office/officeart/2005/8/layout/chevron2"/>
    <dgm:cxn modelId="{8F15BC2F-C217-4BA3-82E2-65CDC4B13A0D}" type="presParOf" srcId="{4AD7866E-3A1C-45D7-9FD2-6A75451F8980}" destId="{38F49516-0A32-4276-B154-A2D0F30B7DC5}" srcOrd="0" destOrd="0" presId="urn:microsoft.com/office/officeart/2005/8/layout/chevron2"/>
    <dgm:cxn modelId="{E15CC1F8-A908-4A30-9626-5DDDDE96B495}" type="presParOf" srcId="{4AD7866E-3A1C-45D7-9FD2-6A75451F8980}" destId="{D4865FA5-FAC3-4C83-AACB-FA4813AD291D}" srcOrd="1" destOrd="0" presId="urn:microsoft.com/office/officeart/2005/8/layout/chevron2"/>
    <dgm:cxn modelId="{2B98E8C5-20BD-4327-BCBF-74FDB03552EE}" type="presParOf" srcId="{DFA74B0A-A9F7-4B9A-9926-CD957BCC5EAB}" destId="{49F5E2F6-01F3-4358-85BA-B443110218E5}" srcOrd="9" destOrd="0" presId="urn:microsoft.com/office/officeart/2005/8/layout/chevron2"/>
    <dgm:cxn modelId="{D2072BFF-E421-418B-920B-34A096DA7FE5}" type="presParOf" srcId="{DFA74B0A-A9F7-4B9A-9926-CD957BCC5EAB}" destId="{83FE230E-9F21-41F7-8434-3E3F296B1DB6}" srcOrd="10" destOrd="0" presId="urn:microsoft.com/office/officeart/2005/8/layout/chevron2"/>
    <dgm:cxn modelId="{77A961CC-053A-480F-AA31-5574515672D0}" type="presParOf" srcId="{83FE230E-9F21-41F7-8434-3E3F296B1DB6}" destId="{0D740A27-F570-4682-B913-BE502B38CA84}" srcOrd="0" destOrd="0" presId="urn:microsoft.com/office/officeart/2005/8/layout/chevron2"/>
    <dgm:cxn modelId="{FECE2EFF-05CE-4536-97D9-162E14B0145C}" type="presParOf" srcId="{83FE230E-9F21-41F7-8434-3E3F296B1DB6}" destId="{2C9070E0-B9C0-49C2-800E-440BE59F12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1D6FCF-8631-4A5A-BD2C-13C9C3732BE2}" type="doc">
      <dgm:prSet loTypeId="urn:microsoft.com/office/officeart/2005/8/layout/chevron2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EEB65FC9-4134-4740-A993-701F903A9C2C}">
      <dgm:prSet phldrT="[Текст]"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CDF5194B-9881-4314-AE1E-A64C6482480A}" type="parTrans" cxnId="{18879CFB-8DE9-4B18-BB47-88CD6B5BC1E0}">
      <dgm:prSet/>
      <dgm:spPr/>
      <dgm:t>
        <a:bodyPr/>
        <a:lstStyle/>
        <a:p>
          <a:endParaRPr lang="ru-RU"/>
        </a:p>
      </dgm:t>
    </dgm:pt>
    <dgm:pt modelId="{B6F50F09-A20D-4225-9F13-CA2270217A0C}" type="sibTrans" cxnId="{18879CFB-8DE9-4B18-BB47-88CD6B5BC1E0}">
      <dgm:prSet/>
      <dgm:spPr/>
      <dgm:t>
        <a:bodyPr/>
        <a:lstStyle/>
        <a:p>
          <a:endParaRPr lang="ru-RU"/>
        </a:p>
      </dgm:t>
    </dgm:pt>
    <dgm:pt modelId="{7B6B04C1-FC03-4FB1-B1AC-160E2C9EEB12}">
      <dgm:prSet phldrT="[Текст]"/>
      <dgm:spPr/>
      <dgm:t>
        <a:bodyPr/>
        <a:lstStyle/>
        <a:p>
          <a:r>
            <a:rPr lang="ru-RU" b="1" dirty="0" smtClean="0"/>
            <a:t>Будьте в курсе, какими сайтами пользуется ребёнок</a:t>
          </a:r>
          <a:endParaRPr lang="ru-RU" b="1" dirty="0"/>
        </a:p>
      </dgm:t>
    </dgm:pt>
    <dgm:pt modelId="{9C311770-AD85-46AE-9E34-A8F3A89CB9B9}" type="parTrans" cxnId="{1FB80B59-0633-42EC-8CFF-4141A12F04FC}">
      <dgm:prSet/>
      <dgm:spPr/>
      <dgm:t>
        <a:bodyPr/>
        <a:lstStyle/>
        <a:p>
          <a:endParaRPr lang="ru-RU"/>
        </a:p>
      </dgm:t>
    </dgm:pt>
    <dgm:pt modelId="{4D3D826E-ACF0-44CD-9109-BD1D30B9BF39}" type="sibTrans" cxnId="{1FB80B59-0633-42EC-8CFF-4141A12F04FC}">
      <dgm:prSet/>
      <dgm:spPr/>
      <dgm:t>
        <a:bodyPr/>
        <a:lstStyle/>
        <a:p>
          <a:endParaRPr lang="ru-RU"/>
        </a:p>
      </dgm:t>
    </dgm:pt>
    <dgm:pt modelId="{ED60F077-1D27-4225-97C5-356A217DCA88}">
      <dgm:prSet phldrT="[Текст]"/>
      <dgm:spPr/>
      <dgm:t>
        <a:bodyPr/>
        <a:lstStyle/>
        <a:p>
          <a:r>
            <a:rPr lang="ru-RU" dirty="0" smtClean="0"/>
            <a:t>8</a:t>
          </a:r>
          <a:endParaRPr lang="ru-RU" dirty="0"/>
        </a:p>
      </dgm:t>
    </dgm:pt>
    <dgm:pt modelId="{3E332595-BBC6-4AC5-AF7C-B7F619CDD56A}" type="parTrans" cxnId="{F8B07CFD-305C-4351-9353-0A6ACFAAB7DE}">
      <dgm:prSet/>
      <dgm:spPr/>
      <dgm:t>
        <a:bodyPr/>
        <a:lstStyle/>
        <a:p>
          <a:endParaRPr lang="ru-RU"/>
        </a:p>
      </dgm:t>
    </dgm:pt>
    <dgm:pt modelId="{D6550088-A650-4F01-9D92-B3D229678659}" type="sibTrans" cxnId="{F8B07CFD-305C-4351-9353-0A6ACFAAB7DE}">
      <dgm:prSet/>
      <dgm:spPr/>
      <dgm:t>
        <a:bodyPr/>
        <a:lstStyle/>
        <a:p>
          <a:endParaRPr lang="ru-RU"/>
        </a:p>
      </dgm:t>
    </dgm:pt>
    <dgm:pt modelId="{B78EB9EE-CE08-4560-ACA8-361BF78E79D6}">
      <dgm:prSet phldrT="[Текст]"/>
      <dgm:spPr/>
      <dgm:t>
        <a:bodyPr/>
        <a:lstStyle/>
        <a:p>
          <a:r>
            <a:rPr lang="ru-RU" b="1" dirty="0" smtClean="0"/>
            <a:t>Будьте в курсе, какие файлы скачивает ребёнок </a:t>
          </a:r>
          <a:endParaRPr lang="ru-RU" b="1" dirty="0"/>
        </a:p>
      </dgm:t>
    </dgm:pt>
    <dgm:pt modelId="{DE5C58F9-6266-4267-BBF6-D4672F04A1A6}" type="parTrans" cxnId="{8484020B-D5A5-4DED-B2D5-CBDEC0EB2419}">
      <dgm:prSet/>
      <dgm:spPr/>
      <dgm:t>
        <a:bodyPr/>
        <a:lstStyle/>
        <a:p>
          <a:endParaRPr lang="ru-RU"/>
        </a:p>
      </dgm:t>
    </dgm:pt>
    <dgm:pt modelId="{1B8AADF2-BDAC-4171-BE10-E4CE44296602}" type="sibTrans" cxnId="{8484020B-D5A5-4DED-B2D5-CBDEC0EB2419}">
      <dgm:prSet/>
      <dgm:spPr/>
      <dgm:t>
        <a:bodyPr/>
        <a:lstStyle/>
        <a:p>
          <a:endParaRPr lang="ru-RU"/>
        </a:p>
      </dgm:t>
    </dgm:pt>
    <dgm:pt modelId="{F9D354F1-7ACB-4A7A-8A76-718CB068E7F4}">
      <dgm:prSet phldrT="[Текст]"/>
      <dgm:spPr/>
      <dgm:t>
        <a:bodyPr/>
        <a:lstStyle/>
        <a:p>
          <a:r>
            <a:rPr lang="ru-RU" dirty="0" smtClean="0"/>
            <a:t>9</a:t>
          </a:r>
          <a:endParaRPr lang="ru-RU" dirty="0"/>
        </a:p>
      </dgm:t>
    </dgm:pt>
    <dgm:pt modelId="{B1BAEA02-4EA7-4D85-88A1-C019490ADA68}" type="parTrans" cxnId="{C504FC49-094A-436D-8E46-C58F2EA4D1B9}">
      <dgm:prSet/>
      <dgm:spPr/>
      <dgm:t>
        <a:bodyPr/>
        <a:lstStyle/>
        <a:p>
          <a:endParaRPr lang="ru-RU"/>
        </a:p>
      </dgm:t>
    </dgm:pt>
    <dgm:pt modelId="{A19ACF53-546F-426A-A652-FB8178337E15}" type="sibTrans" cxnId="{C504FC49-094A-436D-8E46-C58F2EA4D1B9}">
      <dgm:prSet/>
      <dgm:spPr/>
      <dgm:t>
        <a:bodyPr/>
        <a:lstStyle/>
        <a:p>
          <a:endParaRPr lang="ru-RU"/>
        </a:p>
      </dgm:t>
    </dgm:pt>
    <dgm:pt modelId="{F8D1CA07-0B90-4AB7-AF64-B8219C7D0A0E}">
      <dgm:prSet phldrT="[Текст]"/>
      <dgm:spPr/>
      <dgm:t>
        <a:bodyPr/>
        <a:lstStyle/>
        <a:p>
          <a:r>
            <a:rPr lang="ru-RU" b="1" dirty="0" smtClean="0"/>
            <a:t>Не забудьте про правила хорошего тона</a:t>
          </a:r>
          <a:endParaRPr lang="ru-RU" b="1" dirty="0"/>
        </a:p>
      </dgm:t>
    </dgm:pt>
    <dgm:pt modelId="{13CF3CC9-CE7D-4344-AB0B-C3FB22E70549}" type="parTrans" cxnId="{E0AEC9E2-7C39-4C96-B208-07A416E786E7}">
      <dgm:prSet/>
      <dgm:spPr/>
      <dgm:t>
        <a:bodyPr/>
        <a:lstStyle/>
        <a:p>
          <a:endParaRPr lang="ru-RU"/>
        </a:p>
      </dgm:t>
    </dgm:pt>
    <dgm:pt modelId="{532885C6-E18A-4068-AF45-F079DAFBBB37}" type="sibTrans" cxnId="{E0AEC9E2-7C39-4C96-B208-07A416E786E7}">
      <dgm:prSet/>
      <dgm:spPr/>
      <dgm:t>
        <a:bodyPr/>
        <a:lstStyle/>
        <a:p>
          <a:endParaRPr lang="ru-RU"/>
        </a:p>
      </dgm:t>
    </dgm:pt>
    <dgm:pt modelId="{88D18395-51EA-4F26-B85F-4EA5CFC90513}">
      <dgm:prSet/>
      <dgm:spPr/>
      <dgm:t>
        <a:bodyPr/>
        <a:lstStyle/>
        <a:p>
          <a:r>
            <a:rPr lang="ru-RU" dirty="0" smtClean="0"/>
            <a:t>10</a:t>
          </a:r>
          <a:endParaRPr lang="ru-RU" dirty="0"/>
        </a:p>
      </dgm:t>
    </dgm:pt>
    <dgm:pt modelId="{60581350-9D17-4499-AB96-EA30E6BF460B}" type="parTrans" cxnId="{F4840DAF-DE38-41F4-AEE0-D9C0B4ACFB91}">
      <dgm:prSet/>
      <dgm:spPr/>
      <dgm:t>
        <a:bodyPr/>
        <a:lstStyle/>
        <a:p>
          <a:endParaRPr lang="ru-RU"/>
        </a:p>
      </dgm:t>
    </dgm:pt>
    <dgm:pt modelId="{32EF3120-B1FA-4211-B02C-B0652F72DE0E}" type="sibTrans" cxnId="{F4840DAF-DE38-41F4-AEE0-D9C0B4ACFB91}">
      <dgm:prSet/>
      <dgm:spPr/>
      <dgm:t>
        <a:bodyPr/>
        <a:lstStyle/>
        <a:p>
          <a:endParaRPr lang="ru-RU"/>
        </a:p>
      </dgm:t>
    </dgm:pt>
    <dgm:pt modelId="{40DC20FE-D5B9-4E9B-A577-A9C135AD169A}">
      <dgm:prSet/>
      <dgm:spPr/>
      <dgm:t>
        <a:bodyPr/>
        <a:lstStyle/>
        <a:p>
          <a:r>
            <a:rPr lang="ru-RU" dirty="0" smtClean="0"/>
            <a:t>11</a:t>
          </a:r>
          <a:endParaRPr lang="ru-RU" dirty="0"/>
        </a:p>
      </dgm:t>
    </dgm:pt>
    <dgm:pt modelId="{673F6CFC-70E1-4971-B1EB-E27F59BB2B60}" type="parTrans" cxnId="{2F0029F9-EBDE-4D90-8FF7-7F230FC98284}">
      <dgm:prSet/>
      <dgm:spPr/>
      <dgm:t>
        <a:bodyPr/>
        <a:lstStyle/>
        <a:p>
          <a:endParaRPr lang="ru-RU"/>
        </a:p>
      </dgm:t>
    </dgm:pt>
    <dgm:pt modelId="{6318E1CA-4E83-4279-9A42-369F9350D50A}" type="sibTrans" cxnId="{2F0029F9-EBDE-4D90-8FF7-7F230FC98284}">
      <dgm:prSet/>
      <dgm:spPr/>
      <dgm:t>
        <a:bodyPr/>
        <a:lstStyle/>
        <a:p>
          <a:endParaRPr lang="ru-RU"/>
        </a:p>
      </dgm:t>
    </dgm:pt>
    <dgm:pt modelId="{E549FD7E-ADDB-49A5-8E44-D8106FF2A78A}">
      <dgm:prSet/>
      <dgm:spPr/>
      <dgm:t>
        <a:bodyPr/>
        <a:lstStyle/>
        <a:p>
          <a:r>
            <a:rPr lang="ru-RU" dirty="0" smtClean="0"/>
            <a:t>12</a:t>
          </a:r>
          <a:endParaRPr lang="ru-RU" dirty="0"/>
        </a:p>
      </dgm:t>
    </dgm:pt>
    <dgm:pt modelId="{A3C61F35-2DDC-4B4F-8621-F1B92BBD566D}" type="parTrans" cxnId="{25B49520-5A1F-4A8D-9D9E-5863B96DC070}">
      <dgm:prSet/>
      <dgm:spPr/>
      <dgm:t>
        <a:bodyPr/>
        <a:lstStyle/>
        <a:p>
          <a:endParaRPr lang="ru-RU"/>
        </a:p>
      </dgm:t>
    </dgm:pt>
    <dgm:pt modelId="{5069D037-F966-4E54-9CF6-92B1AE2663FB}" type="sibTrans" cxnId="{25B49520-5A1F-4A8D-9D9E-5863B96DC070}">
      <dgm:prSet/>
      <dgm:spPr/>
      <dgm:t>
        <a:bodyPr/>
        <a:lstStyle/>
        <a:p>
          <a:endParaRPr lang="ru-RU"/>
        </a:p>
      </dgm:t>
    </dgm:pt>
    <dgm:pt modelId="{F0593027-D582-4B53-8FF7-06C863E6DDC6}">
      <dgm:prSet/>
      <dgm:spPr/>
      <dgm:t>
        <a:bodyPr/>
        <a:lstStyle/>
        <a:p>
          <a:r>
            <a:rPr lang="ru-RU" b="1" dirty="0" smtClean="0"/>
            <a:t>Играйте вместе</a:t>
          </a:r>
          <a:endParaRPr lang="ru-RU" b="1" dirty="0"/>
        </a:p>
      </dgm:t>
    </dgm:pt>
    <dgm:pt modelId="{B1C8B255-E9E4-4DAE-9DB2-7B0A1F0A894C}" type="parTrans" cxnId="{9C5874B2-9319-4956-9AC2-BEBD41343016}">
      <dgm:prSet/>
      <dgm:spPr/>
      <dgm:t>
        <a:bodyPr/>
        <a:lstStyle/>
        <a:p>
          <a:endParaRPr lang="ru-RU"/>
        </a:p>
      </dgm:t>
    </dgm:pt>
    <dgm:pt modelId="{D7021546-B42B-4419-808B-32D913CC0C52}" type="sibTrans" cxnId="{9C5874B2-9319-4956-9AC2-BEBD41343016}">
      <dgm:prSet/>
      <dgm:spPr/>
      <dgm:t>
        <a:bodyPr/>
        <a:lstStyle/>
        <a:p>
          <a:endParaRPr lang="ru-RU"/>
        </a:p>
      </dgm:t>
    </dgm:pt>
    <dgm:pt modelId="{96DFA9BD-2441-4620-A314-2E9A196BEED0}">
      <dgm:prSet/>
      <dgm:spPr/>
      <dgm:t>
        <a:bodyPr/>
        <a:lstStyle/>
        <a:p>
          <a:r>
            <a:rPr lang="ru-RU" b="1" dirty="0" smtClean="0"/>
            <a:t>Обращайте внимание на детали фотографий</a:t>
          </a:r>
          <a:endParaRPr lang="ru-RU" b="1" dirty="0"/>
        </a:p>
      </dgm:t>
    </dgm:pt>
    <dgm:pt modelId="{09330D69-8DF9-4717-90DC-BA89F1DDA1C7}" type="parTrans" cxnId="{2B759DA9-4A3B-42E3-B6CC-147D22CF8738}">
      <dgm:prSet/>
      <dgm:spPr/>
      <dgm:t>
        <a:bodyPr/>
        <a:lstStyle/>
        <a:p>
          <a:endParaRPr lang="ru-RU"/>
        </a:p>
      </dgm:t>
    </dgm:pt>
    <dgm:pt modelId="{D2CABDDF-F0BD-4AA4-9578-B74F8B74504E}" type="sibTrans" cxnId="{2B759DA9-4A3B-42E3-B6CC-147D22CF8738}">
      <dgm:prSet/>
      <dgm:spPr/>
      <dgm:t>
        <a:bodyPr/>
        <a:lstStyle/>
        <a:p>
          <a:endParaRPr lang="ru-RU"/>
        </a:p>
      </dgm:t>
    </dgm:pt>
    <dgm:pt modelId="{CCA057F2-7221-47C1-91F0-0DB3F58BCB49}">
      <dgm:prSet/>
      <dgm:spPr/>
      <dgm:t>
        <a:bodyPr/>
        <a:lstStyle/>
        <a:p>
          <a:r>
            <a:rPr lang="ru-RU" b="1" dirty="0" smtClean="0"/>
            <a:t>Установите фильтры</a:t>
          </a:r>
          <a:endParaRPr lang="ru-RU" b="1" dirty="0"/>
        </a:p>
      </dgm:t>
    </dgm:pt>
    <dgm:pt modelId="{5FB37A9E-DEAD-4CD6-B572-98DB5B4232CF}" type="parTrans" cxnId="{747A3B4B-B29D-46AA-8959-187FA3908939}">
      <dgm:prSet/>
      <dgm:spPr/>
      <dgm:t>
        <a:bodyPr/>
        <a:lstStyle/>
        <a:p>
          <a:endParaRPr lang="ru-RU"/>
        </a:p>
      </dgm:t>
    </dgm:pt>
    <dgm:pt modelId="{B48180F4-5617-43E7-B15C-5547F5659DC9}" type="sibTrans" cxnId="{747A3B4B-B29D-46AA-8959-187FA3908939}">
      <dgm:prSet/>
      <dgm:spPr/>
      <dgm:t>
        <a:bodyPr/>
        <a:lstStyle/>
        <a:p>
          <a:endParaRPr lang="ru-RU"/>
        </a:p>
      </dgm:t>
    </dgm:pt>
    <dgm:pt modelId="{DFA74B0A-A9F7-4B9A-9926-CD957BCC5EAB}" type="pres">
      <dgm:prSet presAssocID="{101D6FCF-8631-4A5A-BD2C-13C9C3732BE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35BF62-8245-48A3-B0CD-4413B8156B49}" type="pres">
      <dgm:prSet presAssocID="{EEB65FC9-4134-4740-A993-701F903A9C2C}" presName="composite" presStyleCnt="0"/>
      <dgm:spPr/>
    </dgm:pt>
    <dgm:pt modelId="{E2571CFF-C0A2-4AF9-950C-7B8797FB2D6D}" type="pres">
      <dgm:prSet presAssocID="{EEB65FC9-4134-4740-A993-701F903A9C2C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6ADC6-85DB-44E4-B9AA-97974C37024B}" type="pres">
      <dgm:prSet presAssocID="{EEB65FC9-4134-4740-A993-701F903A9C2C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BCDCC-22E1-48AC-950C-409271924838}" type="pres">
      <dgm:prSet presAssocID="{B6F50F09-A20D-4225-9F13-CA2270217A0C}" presName="sp" presStyleCnt="0"/>
      <dgm:spPr/>
    </dgm:pt>
    <dgm:pt modelId="{B9518329-676C-45A1-8141-142AAA9EFB60}" type="pres">
      <dgm:prSet presAssocID="{ED60F077-1D27-4225-97C5-356A217DCA88}" presName="composite" presStyleCnt="0"/>
      <dgm:spPr/>
    </dgm:pt>
    <dgm:pt modelId="{BAEE2909-71D7-4626-833C-D273107EF868}" type="pres">
      <dgm:prSet presAssocID="{ED60F077-1D27-4225-97C5-356A217DCA88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61D44-D240-43F4-AB82-94F0447C6002}" type="pres">
      <dgm:prSet presAssocID="{ED60F077-1D27-4225-97C5-356A217DCA88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A173E-61F5-402C-8F24-283DE4333D8D}" type="pres">
      <dgm:prSet presAssocID="{D6550088-A650-4F01-9D92-B3D229678659}" presName="sp" presStyleCnt="0"/>
      <dgm:spPr/>
    </dgm:pt>
    <dgm:pt modelId="{21AA5F8B-87AC-435C-8347-E5350EC20088}" type="pres">
      <dgm:prSet presAssocID="{F9D354F1-7ACB-4A7A-8A76-718CB068E7F4}" presName="composite" presStyleCnt="0"/>
      <dgm:spPr/>
    </dgm:pt>
    <dgm:pt modelId="{905FE62D-80DB-4F08-BF5D-AF1131F21A5F}" type="pres">
      <dgm:prSet presAssocID="{F9D354F1-7ACB-4A7A-8A76-718CB068E7F4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49626-025D-4B59-812A-306D0F1EA26A}" type="pres">
      <dgm:prSet presAssocID="{F9D354F1-7ACB-4A7A-8A76-718CB068E7F4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6A7D3F-0868-4D3E-9EDA-4BCC374FFB38}" type="pres">
      <dgm:prSet presAssocID="{A19ACF53-546F-426A-A652-FB8178337E15}" presName="sp" presStyleCnt="0"/>
      <dgm:spPr/>
    </dgm:pt>
    <dgm:pt modelId="{9FAA2CDC-75C5-467A-9EAB-C21D806296B5}" type="pres">
      <dgm:prSet presAssocID="{88D18395-51EA-4F26-B85F-4EA5CFC90513}" presName="composite" presStyleCnt="0"/>
      <dgm:spPr/>
    </dgm:pt>
    <dgm:pt modelId="{5DFA2A1B-C687-4B97-994A-91BC90CD41D0}" type="pres">
      <dgm:prSet presAssocID="{88D18395-51EA-4F26-B85F-4EA5CFC90513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28D28-89BF-4B3F-8C8C-EC0173B13D20}" type="pres">
      <dgm:prSet presAssocID="{88D18395-51EA-4F26-B85F-4EA5CFC90513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6BE0E-9B34-408F-A590-2A2DB56B4CD2}" type="pres">
      <dgm:prSet presAssocID="{32EF3120-B1FA-4211-B02C-B0652F72DE0E}" presName="sp" presStyleCnt="0"/>
      <dgm:spPr/>
    </dgm:pt>
    <dgm:pt modelId="{4AD7866E-3A1C-45D7-9FD2-6A75451F8980}" type="pres">
      <dgm:prSet presAssocID="{40DC20FE-D5B9-4E9B-A577-A9C135AD169A}" presName="composite" presStyleCnt="0"/>
      <dgm:spPr/>
    </dgm:pt>
    <dgm:pt modelId="{38F49516-0A32-4276-B154-A2D0F30B7DC5}" type="pres">
      <dgm:prSet presAssocID="{40DC20FE-D5B9-4E9B-A577-A9C135AD169A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65FA5-FAC3-4C83-AACB-FA4813AD291D}" type="pres">
      <dgm:prSet presAssocID="{40DC20FE-D5B9-4E9B-A577-A9C135AD169A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5E2F6-01F3-4358-85BA-B443110218E5}" type="pres">
      <dgm:prSet presAssocID="{6318E1CA-4E83-4279-9A42-369F9350D50A}" presName="sp" presStyleCnt="0"/>
      <dgm:spPr/>
    </dgm:pt>
    <dgm:pt modelId="{83FE230E-9F21-41F7-8434-3E3F296B1DB6}" type="pres">
      <dgm:prSet presAssocID="{E549FD7E-ADDB-49A5-8E44-D8106FF2A78A}" presName="composite" presStyleCnt="0"/>
      <dgm:spPr/>
    </dgm:pt>
    <dgm:pt modelId="{0D740A27-F570-4682-B913-BE502B38CA84}" type="pres">
      <dgm:prSet presAssocID="{E549FD7E-ADDB-49A5-8E44-D8106FF2A78A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070E0-B9C0-49C2-800E-440BE59F1227}" type="pres">
      <dgm:prSet presAssocID="{E549FD7E-ADDB-49A5-8E44-D8106FF2A78A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B80B59-0633-42EC-8CFF-4141A12F04FC}" srcId="{EEB65FC9-4134-4740-A993-701F903A9C2C}" destId="{7B6B04C1-FC03-4FB1-B1AC-160E2C9EEB12}" srcOrd="0" destOrd="0" parTransId="{9C311770-AD85-46AE-9E34-A8F3A89CB9B9}" sibTransId="{4D3D826E-ACF0-44CD-9109-BD1D30B9BF39}"/>
    <dgm:cxn modelId="{39641269-717A-4825-9491-693CFB13D328}" type="presOf" srcId="{CCA057F2-7221-47C1-91F0-0DB3F58BCB49}" destId="{2C9070E0-B9C0-49C2-800E-440BE59F1227}" srcOrd="0" destOrd="0" presId="urn:microsoft.com/office/officeart/2005/8/layout/chevron2"/>
    <dgm:cxn modelId="{F4840DAF-DE38-41F4-AEE0-D9C0B4ACFB91}" srcId="{101D6FCF-8631-4A5A-BD2C-13C9C3732BE2}" destId="{88D18395-51EA-4F26-B85F-4EA5CFC90513}" srcOrd="3" destOrd="0" parTransId="{60581350-9D17-4499-AB96-EA30E6BF460B}" sibTransId="{32EF3120-B1FA-4211-B02C-B0652F72DE0E}"/>
    <dgm:cxn modelId="{E0AEC9E2-7C39-4C96-B208-07A416E786E7}" srcId="{F9D354F1-7ACB-4A7A-8A76-718CB068E7F4}" destId="{F8D1CA07-0B90-4AB7-AF64-B8219C7D0A0E}" srcOrd="0" destOrd="0" parTransId="{13CF3CC9-CE7D-4344-AB0B-C3FB22E70549}" sibTransId="{532885C6-E18A-4068-AF45-F079DAFBBB37}"/>
    <dgm:cxn modelId="{99D03E46-7A97-4EFF-B777-3CC7360B47F9}" type="presOf" srcId="{F8D1CA07-0B90-4AB7-AF64-B8219C7D0A0E}" destId="{12E49626-025D-4B59-812A-306D0F1EA26A}" srcOrd="0" destOrd="0" presId="urn:microsoft.com/office/officeart/2005/8/layout/chevron2"/>
    <dgm:cxn modelId="{614531B1-C1D9-4B55-A4F8-E2F2E31CEC18}" type="presOf" srcId="{E549FD7E-ADDB-49A5-8E44-D8106FF2A78A}" destId="{0D740A27-F570-4682-B913-BE502B38CA84}" srcOrd="0" destOrd="0" presId="urn:microsoft.com/office/officeart/2005/8/layout/chevron2"/>
    <dgm:cxn modelId="{18879CFB-8DE9-4B18-BB47-88CD6B5BC1E0}" srcId="{101D6FCF-8631-4A5A-BD2C-13C9C3732BE2}" destId="{EEB65FC9-4134-4740-A993-701F903A9C2C}" srcOrd="0" destOrd="0" parTransId="{CDF5194B-9881-4314-AE1E-A64C6482480A}" sibTransId="{B6F50F09-A20D-4225-9F13-CA2270217A0C}"/>
    <dgm:cxn modelId="{33AD4CAC-C61E-4EBF-AFDC-A9DF1E6F6736}" type="presOf" srcId="{101D6FCF-8631-4A5A-BD2C-13C9C3732BE2}" destId="{DFA74B0A-A9F7-4B9A-9926-CD957BCC5EAB}" srcOrd="0" destOrd="0" presId="urn:microsoft.com/office/officeart/2005/8/layout/chevron2"/>
    <dgm:cxn modelId="{F0CBD1E4-CF33-49C4-91CA-C233A0854729}" type="presOf" srcId="{ED60F077-1D27-4225-97C5-356A217DCA88}" destId="{BAEE2909-71D7-4626-833C-D273107EF868}" srcOrd="0" destOrd="0" presId="urn:microsoft.com/office/officeart/2005/8/layout/chevron2"/>
    <dgm:cxn modelId="{52B1096B-EB4F-445D-A78A-BE881D9A0AE3}" type="presOf" srcId="{F9D354F1-7ACB-4A7A-8A76-718CB068E7F4}" destId="{905FE62D-80DB-4F08-BF5D-AF1131F21A5F}" srcOrd="0" destOrd="0" presId="urn:microsoft.com/office/officeart/2005/8/layout/chevron2"/>
    <dgm:cxn modelId="{25B49520-5A1F-4A8D-9D9E-5863B96DC070}" srcId="{101D6FCF-8631-4A5A-BD2C-13C9C3732BE2}" destId="{E549FD7E-ADDB-49A5-8E44-D8106FF2A78A}" srcOrd="5" destOrd="0" parTransId="{A3C61F35-2DDC-4B4F-8621-F1B92BBD566D}" sibTransId="{5069D037-F966-4E54-9CF6-92B1AE2663FB}"/>
    <dgm:cxn modelId="{2B759DA9-4A3B-42E3-B6CC-147D22CF8738}" srcId="{40DC20FE-D5B9-4E9B-A577-A9C135AD169A}" destId="{96DFA9BD-2441-4620-A314-2E9A196BEED0}" srcOrd="0" destOrd="0" parTransId="{09330D69-8DF9-4717-90DC-BA89F1DDA1C7}" sibTransId="{D2CABDDF-F0BD-4AA4-9578-B74F8B74504E}"/>
    <dgm:cxn modelId="{0CD9CF56-27C6-44A4-849A-373FD2E8F640}" type="presOf" srcId="{F0593027-D582-4B53-8FF7-06C863E6DDC6}" destId="{84C28D28-89BF-4B3F-8C8C-EC0173B13D20}" srcOrd="0" destOrd="0" presId="urn:microsoft.com/office/officeart/2005/8/layout/chevron2"/>
    <dgm:cxn modelId="{D08422B0-ECDE-4ED1-BD0F-61C516770038}" type="presOf" srcId="{40DC20FE-D5B9-4E9B-A577-A9C135AD169A}" destId="{38F49516-0A32-4276-B154-A2D0F30B7DC5}" srcOrd="0" destOrd="0" presId="urn:microsoft.com/office/officeart/2005/8/layout/chevron2"/>
    <dgm:cxn modelId="{486AC090-7C21-4F75-9109-B6875CF56DA2}" type="presOf" srcId="{EEB65FC9-4134-4740-A993-701F903A9C2C}" destId="{E2571CFF-C0A2-4AF9-950C-7B8797FB2D6D}" srcOrd="0" destOrd="0" presId="urn:microsoft.com/office/officeart/2005/8/layout/chevron2"/>
    <dgm:cxn modelId="{D492CEF9-7D60-4639-BAEC-CFAFD6444E2B}" type="presOf" srcId="{B78EB9EE-CE08-4560-ACA8-361BF78E79D6}" destId="{71F61D44-D240-43F4-AB82-94F0447C6002}" srcOrd="0" destOrd="0" presId="urn:microsoft.com/office/officeart/2005/8/layout/chevron2"/>
    <dgm:cxn modelId="{F8B07CFD-305C-4351-9353-0A6ACFAAB7DE}" srcId="{101D6FCF-8631-4A5A-BD2C-13C9C3732BE2}" destId="{ED60F077-1D27-4225-97C5-356A217DCA88}" srcOrd="1" destOrd="0" parTransId="{3E332595-BBC6-4AC5-AF7C-B7F619CDD56A}" sibTransId="{D6550088-A650-4F01-9D92-B3D229678659}"/>
    <dgm:cxn modelId="{747A3B4B-B29D-46AA-8959-187FA3908939}" srcId="{E549FD7E-ADDB-49A5-8E44-D8106FF2A78A}" destId="{CCA057F2-7221-47C1-91F0-0DB3F58BCB49}" srcOrd="0" destOrd="0" parTransId="{5FB37A9E-DEAD-4CD6-B572-98DB5B4232CF}" sibTransId="{B48180F4-5617-43E7-B15C-5547F5659DC9}"/>
    <dgm:cxn modelId="{7CD2F31B-B5CB-41C7-86D8-1D5AB002C4CD}" type="presOf" srcId="{88D18395-51EA-4F26-B85F-4EA5CFC90513}" destId="{5DFA2A1B-C687-4B97-994A-91BC90CD41D0}" srcOrd="0" destOrd="0" presId="urn:microsoft.com/office/officeart/2005/8/layout/chevron2"/>
    <dgm:cxn modelId="{2F0029F9-EBDE-4D90-8FF7-7F230FC98284}" srcId="{101D6FCF-8631-4A5A-BD2C-13C9C3732BE2}" destId="{40DC20FE-D5B9-4E9B-A577-A9C135AD169A}" srcOrd="4" destOrd="0" parTransId="{673F6CFC-70E1-4971-B1EB-E27F59BB2B60}" sibTransId="{6318E1CA-4E83-4279-9A42-369F9350D50A}"/>
    <dgm:cxn modelId="{C504FC49-094A-436D-8E46-C58F2EA4D1B9}" srcId="{101D6FCF-8631-4A5A-BD2C-13C9C3732BE2}" destId="{F9D354F1-7ACB-4A7A-8A76-718CB068E7F4}" srcOrd="2" destOrd="0" parTransId="{B1BAEA02-4EA7-4D85-88A1-C019490ADA68}" sibTransId="{A19ACF53-546F-426A-A652-FB8178337E15}"/>
    <dgm:cxn modelId="{8484020B-D5A5-4DED-B2D5-CBDEC0EB2419}" srcId="{ED60F077-1D27-4225-97C5-356A217DCA88}" destId="{B78EB9EE-CE08-4560-ACA8-361BF78E79D6}" srcOrd="0" destOrd="0" parTransId="{DE5C58F9-6266-4267-BBF6-D4672F04A1A6}" sibTransId="{1B8AADF2-BDAC-4171-BE10-E4CE44296602}"/>
    <dgm:cxn modelId="{DD42F73F-ECA1-40AB-8268-769A96EB9C44}" type="presOf" srcId="{7B6B04C1-FC03-4FB1-B1AC-160E2C9EEB12}" destId="{5DB6ADC6-85DB-44E4-B9AA-97974C37024B}" srcOrd="0" destOrd="0" presId="urn:microsoft.com/office/officeart/2005/8/layout/chevron2"/>
    <dgm:cxn modelId="{9C5874B2-9319-4956-9AC2-BEBD41343016}" srcId="{88D18395-51EA-4F26-B85F-4EA5CFC90513}" destId="{F0593027-D582-4B53-8FF7-06C863E6DDC6}" srcOrd="0" destOrd="0" parTransId="{B1C8B255-E9E4-4DAE-9DB2-7B0A1F0A894C}" sibTransId="{D7021546-B42B-4419-808B-32D913CC0C52}"/>
    <dgm:cxn modelId="{489D6ECA-7E6A-4414-BF25-E0B02882583C}" type="presOf" srcId="{96DFA9BD-2441-4620-A314-2E9A196BEED0}" destId="{D4865FA5-FAC3-4C83-AACB-FA4813AD291D}" srcOrd="0" destOrd="0" presId="urn:microsoft.com/office/officeart/2005/8/layout/chevron2"/>
    <dgm:cxn modelId="{3080B83F-D012-4246-A920-E0F5543E5BD8}" type="presParOf" srcId="{DFA74B0A-A9F7-4B9A-9926-CD957BCC5EAB}" destId="{5835BF62-8245-48A3-B0CD-4413B8156B49}" srcOrd="0" destOrd="0" presId="urn:microsoft.com/office/officeart/2005/8/layout/chevron2"/>
    <dgm:cxn modelId="{DEF92BB1-6CC4-49E0-8E13-2469FEC60CFC}" type="presParOf" srcId="{5835BF62-8245-48A3-B0CD-4413B8156B49}" destId="{E2571CFF-C0A2-4AF9-950C-7B8797FB2D6D}" srcOrd="0" destOrd="0" presId="urn:microsoft.com/office/officeart/2005/8/layout/chevron2"/>
    <dgm:cxn modelId="{95F84357-6F5B-4DF3-AB1F-AEF405D3B20A}" type="presParOf" srcId="{5835BF62-8245-48A3-B0CD-4413B8156B49}" destId="{5DB6ADC6-85DB-44E4-B9AA-97974C37024B}" srcOrd="1" destOrd="0" presId="urn:microsoft.com/office/officeart/2005/8/layout/chevron2"/>
    <dgm:cxn modelId="{D6CBE909-2653-47B7-A4C0-1B8EC44BB54E}" type="presParOf" srcId="{DFA74B0A-A9F7-4B9A-9926-CD957BCC5EAB}" destId="{AC9BCDCC-22E1-48AC-950C-409271924838}" srcOrd="1" destOrd="0" presId="urn:microsoft.com/office/officeart/2005/8/layout/chevron2"/>
    <dgm:cxn modelId="{6435C6E0-BF59-4569-B325-52EB36B4F942}" type="presParOf" srcId="{DFA74B0A-A9F7-4B9A-9926-CD957BCC5EAB}" destId="{B9518329-676C-45A1-8141-142AAA9EFB60}" srcOrd="2" destOrd="0" presId="urn:microsoft.com/office/officeart/2005/8/layout/chevron2"/>
    <dgm:cxn modelId="{576C06BB-0040-40F0-A0DD-C84461400DB9}" type="presParOf" srcId="{B9518329-676C-45A1-8141-142AAA9EFB60}" destId="{BAEE2909-71D7-4626-833C-D273107EF868}" srcOrd="0" destOrd="0" presId="urn:microsoft.com/office/officeart/2005/8/layout/chevron2"/>
    <dgm:cxn modelId="{E0B7FD30-7D7E-43E6-9D83-3ADCBA88DA13}" type="presParOf" srcId="{B9518329-676C-45A1-8141-142AAA9EFB60}" destId="{71F61D44-D240-43F4-AB82-94F0447C6002}" srcOrd="1" destOrd="0" presId="urn:microsoft.com/office/officeart/2005/8/layout/chevron2"/>
    <dgm:cxn modelId="{5899B0D3-7919-447F-867F-05C01F8EC176}" type="presParOf" srcId="{DFA74B0A-A9F7-4B9A-9926-CD957BCC5EAB}" destId="{FB8A173E-61F5-402C-8F24-283DE4333D8D}" srcOrd="3" destOrd="0" presId="urn:microsoft.com/office/officeart/2005/8/layout/chevron2"/>
    <dgm:cxn modelId="{123798E8-49BE-40B8-AB8E-5E0A8BE381DA}" type="presParOf" srcId="{DFA74B0A-A9F7-4B9A-9926-CD957BCC5EAB}" destId="{21AA5F8B-87AC-435C-8347-E5350EC20088}" srcOrd="4" destOrd="0" presId="urn:microsoft.com/office/officeart/2005/8/layout/chevron2"/>
    <dgm:cxn modelId="{C3352C56-D53A-45DC-883E-558D6606C37C}" type="presParOf" srcId="{21AA5F8B-87AC-435C-8347-E5350EC20088}" destId="{905FE62D-80DB-4F08-BF5D-AF1131F21A5F}" srcOrd="0" destOrd="0" presId="urn:microsoft.com/office/officeart/2005/8/layout/chevron2"/>
    <dgm:cxn modelId="{9DE4EC58-B59E-4F05-B1A7-A4FDD7F4D986}" type="presParOf" srcId="{21AA5F8B-87AC-435C-8347-E5350EC20088}" destId="{12E49626-025D-4B59-812A-306D0F1EA26A}" srcOrd="1" destOrd="0" presId="urn:microsoft.com/office/officeart/2005/8/layout/chevron2"/>
    <dgm:cxn modelId="{8A287A9B-069B-4F3C-97F6-6661C87A9B4C}" type="presParOf" srcId="{DFA74B0A-A9F7-4B9A-9926-CD957BCC5EAB}" destId="{B36A7D3F-0868-4D3E-9EDA-4BCC374FFB38}" srcOrd="5" destOrd="0" presId="urn:microsoft.com/office/officeart/2005/8/layout/chevron2"/>
    <dgm:cxn modelId="{3DD919F3-323B-40E3-9C4B-FBE52A2D9027}" type="presParOf" srcId="{DFA74B0A-A9F7-4B9A-9926-CD957BCC5EAB}" destId="{9FAA2CDC-75C5-467A-9EAB-C21D806296B5}" srcOrd="6" destOrd="0" presId="urn:microsoft.com/office/officeart/2005/8/layout/chevron2"/>
    <dgm:cxn modelId="{8E6786B5-FBC1-47EF-BD4D-4B89A00BB42C}" type="presParOf" srcId="{9FAA2CDC-75C5-467A-9EAB-C21D806296B5}" destId="{5DFA2A1B-C687-4B97-994A-91BC90CD41D0}" srcOrd="0" destOrd="0" presId="urn:microsoft.com/office/officeart/2005/8/layout/chevron2"/>
    <dgm:cxn modelId="{E6245BDF-1763-4181-A4B6-B2E81EA0C6FE}" type="presParOf" srcId="{9FAA2CDC-75C5-467A-9EAB-C21D806296B5}" destId="{84C28D28-89BF-4B3F-8C8C-EC0173B13D20}" srcOrd="1" destOrd="0" presId="urn:microsoft.com/office/officeart/2005/8/layout/chevron2"/>
    <dgm:cxn modelId="{BEB89A2E-C694-439F-B0F7-DE5D12C46C8F}" type="presParOf" srcId="{DFA74B0A-A9F7-4B9A-9926-CD957BCC5EAB}" destId="{7256BE0E-9B34-408F-A590-2A2DB56B4CD2}" srcOrd="7" destOrd="0" presId="urn:microsoft.com/office/officeart/2005/8/layout/chevron2"/>
    <dgm:cxn modelId="{881A5DDF-2245-4C96-90D5-4542073AC407}" type="presParOf" srcId="{DFA74B0A-A9F7-4B9A-9926-CD957BCC5EAB}" destId="{4AD7866E-3A1C-45D7-9FD2-6A75451F8980}" srcOrd="8" destOrd="0" presId="urn:microsoft.com/office/officeart/2005/8/layout/chevron2"/>
    <dgm:cxn modelId="{10E2A2D1-C5F0-4FC1-B15D-65FADAD21A24}" type="presParOf" srcId="{4AD7866E-3A1C-45D7-9FD2-6A75451F8980}" destId="{38F49516-0A32-4276-B154-A2D0F30B7DC5}" srcOrd="0" destOrd="0" presId="urn:microsoft.com/office/officeart/2005/8/layout/chevron2"/>
    <dgm:cxn modelId="{6B19F003-C183-4A5E-B6A5-CE30E936ED49}" type="presParOf" srcId="{4AD7866E-3A1C-45D7-9FD2-6A75451F8980}" destId="{D4865FA5-FAC3-4C83-AACB-FA4813AD291D}" srcOrd="1" destOrd="0" presId="urn:microsoft.com/office/officeart/2005/8/layout/chevron2"/>
    <dgm:cxn modelId="{9A3CB920-5F6B-4D93-AAD8-401984244AC8}" type="presParOf" srcId="{DFA74B0A-A9F7-4B9A-9926-CD957BCC5EAB}" destId="{49F5E2F6-01F3-4358-85BA-B443110218E5}" srcOrd="9" destOrd="0" presId="urn:microsoft.com/office/officeart/2005/8/layout/chevron2"/>
    <dgm:cxn modelId="{4CB689E1-282E-414A-9113-ADD96257ECE1}" type="presParOf" srcId="{DFA74B0A-A9F7-4B9A-9926-CD957BCC5EAB}" destId="{83FE230E-9F21-41F7-8434-3E3F296B1DB6}" srcOrd="10" destOrd="0" presId="urn:microsoft.com/office/officeart/2005/8/layout/chevron2"/>
    <dgm:cxn modelId="{00AFC616-5F13-4B9A-A748-5BC8FF473B10}" type="presParOf" srcId="{83FE230E-9F21-41F7-8434-3E3F296B1DB6}" destId="{0D740A27-F570-4682-B913-BE502B38CA84}" srcOrd="0" destOrd="0" presId="urn:microsoft.com/office/officeart/2005/8/layout/chevron2"/>
    <dgm:cxn modelId="{B6877ACB-95B5-4B95-A7C0-BF158B21924E}" type="presParOf" srcId="{83FE230E-9F21-41F7-8434-3E3F296B1DB6}" destId="{2C9070E0-B9C0-49C2-800E-440BE59F12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71CFF-C0A2-4AF9-950C-7B8797FB2D6D}">
      <dsp:nvSpPr>
        <dsp:cNvPr id="0" name=""/>
        <dsp:cNvSpPr/>
      </dsp:nvSpPr>
      <dsp:spPr>
        <a:xfrm rot="5400000">
          <a:off x="-135385" y="137508"/>
          <a:ext cx="902567" cy="631797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shade val="5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shade val="5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</a:t>
          </a:r>
          <a:endParaRPr lang="ru-RU" sz="1800" kern="1200" dirty="0"/>
        </a:p>
      </dsp:txBody>
      <dsp:txXfrm rot="-5400000">
        <a:off x="1" y="318022"/>
        <a:ext cx="631797" cy="270770"/>
      </dsp:txXfrm>
    </dsp:sp>
    <dsp:sp modelId="{5DB6ADC6-85DB-44E4-B9AA-97974C37024B}">
      <dsp:nvSpPr>
        <dsp:cNvPr id="0" name=""/>
        <dsp:cNvSpPr/>
      </dsp:nvSpPr>
      <dsp:spPr>
        <a:xfrm rot="5400000">
          <a:off x="4094530" y="-3460609"/>
          <a:ext cx="586668" cy="7512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Недостаточное внимание к ребёнку со стороны родителей</a:t>
          </a:r>
          <a:endParaRPr lang="ru-RU" sz="1800" b="1" kern="1200" dirty="0"/>
        </a:p>
      </dsp:txBody>
      <dsp:txXfrm rot="-5400000">
        <a:off x="631798" y="30762"/>
        <a:ext cx="7483495" cy="529390"/>
      </dsp:txXfrm>
    </dsp:sp>
    <dsp:sp modelId="{BAEE2909-71D7-4626-833C-D273107EF868}">
      <dsp:nvSpPr>
        <dsp:cNvPr id="0" name=""/>
        <dsp:cNvSpPr/>
      </dsp:nvSpPr>
      <dsp:spPr>
        <a:xfrm rot="5400000">
          <a:off x="-135385" y="941989"/>
          <a:ext cx="902567" cy="631797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156859"/>
                <a:satOff val="-884"/>
                <a:lumOff val="15273"/>
                <a:alphaOff val="0"/>
                <a:shade val="63000"/>
                <a:satMod val="165000"/>
              </a:schemeClr>
            </a:gs>
            <a:gs pos="30000">
              <a:schemeClr val="accent2">
                <a:shade val="50000"/>
                <a:hueOff val="156859"/>
                <a:satOff val="-884"/>
                <a:lumOff val="15273"/>
                <a:alphaOff val="0"/>
                <a:shade val="58000"/>
                <a:satMod val="165000"/>
              </a:schemeClr>
            </a:gs>
            <a:gs pos="75000">
              <a:schemeClr val="accent2">
                <a:shade val="50000"/>
                <a:hueOff val="156859"/>
                <a:satOff val="-884"/>
                <a:lumOff val="15273"/>
                <a:alphaOff val="0"/>
                <a:shade val="30000"/>
                <a:satMod val="175000"/>
              </a:schemeClr>
            </a:gs>
            <a:gs pos="100000">
              <a:schemeClr val="accent2">
                <a:shade val="50000"/>
                <a:hueOff val="156859"/>
                <a:satOff val="-884"/>
                <a:lumOff val="15273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50000"/>
              <a:hueOff val="156859"/>
              <a:satOff val="-884"/>
              <a:lumOff val="15273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</a:t>
          </a:r>
          <a:endParaRPr lang="ru-RU" sz="1800" kern="1200" dirty="0"/>
        </a:p>
      </dsp:txBody>
      <dsp:txXfrm rot="-5400000">
        <a:off x="1" y="1122503"/>
        <a:ext cx="631797" cy="270770"/>
      </dsp:txXfrm>
    </dsp:sp>
    <dsp:sp modelId="{71F61D44-D240-43F4-AB82-94F0447C6002}">
      <dsp:nvSpPr>
        <dsp:cNvPr id="0" name=""/>
        <dsp:cNvSpPr/>
      </dsp:nvSpPr>
      <dsp:spPr>
        <a:xfrm rot="5400000">
          <a:off x="4094530" y="-2656128"/>
          <a:ext cx="586668" cy="7512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146250"/>
              <a:satOff val="-480"/>
              <a:lumOff val="13989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Трудности в общении</a:t>
          </a:r>
          <a:endParaRPr lang="ru-RU" sz="1800" b="1" kern="1200" dirty="0"/>
        </a:p>
      </dsp:txBody>
      <dsp:txXfrm rot="-5400000">
        <a:off x="631798" y="835243"/>
        <a:ext cx="7483495" cy="529390"/>
      </dsp:txXfrm>
    </dsp:sp>
    <dsp:sp modelId="{905FE62D-80DB-4F08-BF5D-AF1131F21A5F}">
      <dsp:nvSpPr>
        <dsp:cNvPr id="0" name=""/>
        <dsp:cNvSpPr/>
      </dsp:nvSpPr>
      <dsp:spPr>
        <a:xfrm rot="5400000">
          <a:off x="-135385" y="1746471"/>
          <a:ext cx="902567" cy="631797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313718"/>
                <a:satOff val="-1767"/>
                <a:lumOff val="30547"/>
                <a:alphaOff val="0"/>
                <a:shade val="63000"/>
                <a:satMod val="165000"/>
              </a:schemeClr>
            </a:gs>
            <a:gs pos="30000">
              <a:schemeClr val="accent2">
                <a:shade val="50000"/>
                <a:hueOff val="313718"/>
                <a:satOff val="-1767"/>
                <a:lumOff val="30547"/>
                <a:alphaOff val="0"/>
                <a:shade val="58000"/>
                <a:satMod val="165000"/>
              </a:schemeClr>
            </a:gs>
            <a:gs pos="75000">
              <a:schemeClr val="accent2">
                <a:shade val="50000"/>
                <a:hueOff val="313718"/>
                <a:satOff val="-1767"/>
                <a:lumOff val="30547"/>
                <a:alphaOff val="0"/>
                <a:shade val="30000"/>
                <a:satMod val="175000"/>
              </a:schemeClr>
            </a:gs>
            <a:gs pos="100000">
              <a:schemeClr val="accent2">
                <a:shade val="50000"/>
                <a:hueOff val="313718"/>
                <a:satOff val="-1767"/>
                <a:lumOff val="30547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50000"/>
              <a:hueOff val="313718"/>
              <a:satOff val="-1767"/>
              <a:lumOff val="30547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</a:t>
          </a:r>
          <a:endParaRPr lang="ru-RU" sz="1800" kern="1200" dirty="0"/>
        </a:p>
      </dsp:txBody>
      <dsp:txXfrm rot="-5400000">
        <a:off x="1" y="1926985"/>
        <a:ext cx="631797" cy="270770"/>
      </dsp:txXfrm>
    </dsp:sp>
    <dsp:sp modelId="{12E49626-025D-4B59-812A-306D0F1EA26A}">
      <dsp:nvSpPr>
        <dsp:cNvPr id="0" name=""/>
        <dsp:cNvSpPr/>
      </dsp:nvSpPr>
      <dsp:spPr>
        <a:xfrm rot="5400000">
          <a:off x="4094530" y="-1851646"/>
          <a:ext cx="586668" cy="7512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292500"/>
              <a:satOff val="-961"/>
              <a:lumOff val="27977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Возможность пережить сильные эмоции, не прилагая усилий</a:t>
          </a:r>
          <a:endParaRPr lang="ru-RU" sz="1800" b="1" kern="1200" dirty="0"/>
        </a:p>
      </dsp:txBody>
      <dsp:txXfrm rot="-5400000">
        <a:off x="631798" y="1639725"/>
        <a:ext cx="7483495" cy="529390"/>
      </dsp:txXfrm>
    </dsp:sp>
    <dsp:sp modelId="{5DFA2A1B-C687-4B97-994A-91BC90CD41D0}">
      <dsp:nvSpPr>
        <dsp:cNvPr id="0" name=""/>
        <dsp:cNvSpPr/>
      </dsp:nvSpPr>
      <dsp:spPr>
        <a:xfrm rot="5400000">
          <a:off x="-135385" y="2550952"/>
          <a:ext cx="902567" cy="631797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470577"/>
                <a:satOff val="-2651"/>
                <a:lumOff val="45820"/>
                <a:alphaOff val="0"/>
                <a:shade val="63000"/>
                <a:satMod val="165000"/>
              </a:schemeClr>
            </a:gs>
            <a:gs pos="30000">
              <a:schemeClr val="accent2">
                <a:shade val="50000"/>
                <a:hueOff val="470577"/>
                <a:satOff val="-2651"/>
                <a:lumOff val="45820"/>
                <a:alphaOff val="0"/>
                <a:shade val="58000"/>
                <a:satMod val="165000"/>
              </a:schemeClr>
            </a:gs>
            <a:gs pos="75000">
              <a:schemeClr val="accent2">
                <a:shade val="50000"/>
                <a:hueOff val="470577"/>
                <a:satOff val="-2651"/>
                <a:lumOff val="45820"/>
                <a:alphaOff val="0"/>
                <a:shade val="30000"/>
                <a:satMod val="175000"/>
              </a:schemeClr>
            </a:gs>
            <a:gs pos="100000">
              <a:schemeClr val="accent2">
                <a:shade val="50000"/>
                <a:hueOff val="470577"/>
                <a:satOff val="-2651"/>
                <a:lumOff val="4582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50000"/>
              <a:hueOff val="470577"/>
              <a:satOff val="-2651"/>
              <a:lumOff val="4582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</a:t>
          </a:r>
          <a:endParaRPr lang="ru-RU" sz="1800" kern="1200" dirty="0"/>
        </a:p>
      </dsp:txBody>
      <dsp:txXfrm rot="-5400000">
        <a:off x="1" y="2731466"/>
        <a:ext cx="631797" cy="270770"/>
      </dsp:txXfrm>
    </dsp:sp>
    <dsp:sp modelId="{84C28D28-89BF-4B3F-8C8C-EC0173B13D20}">
      <dsp:nvSpPr>
        <dsp:cNvPr id="0" name=""/>
        <dsp:cNvSpPr/>
      </dsp:nvSpPr>
      <dsp:spPr>
        <a:xfrm rot="5400000">
          <a:off x="4094530" y="-1047165"/>
          <a:ext cx="586668" cy="7512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438750"/>
              <a:satOff val="-1441"/>
              <a:lumOff val="41966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Ощущение всемогущества</a:t>
          </a:r>
          <a:endParaRPr lang="ru-RU" sz="1800" b="1" kern="1200" dirty="0"/>
        </a:p>
      </dsp:txBody>
      <dsp:txXfrm rot="-5400000">
        <a:off x="631798" y="2444206"/>
        <a:ext cx="7483495" cy="529390"/>
      </dsp:txXfrm>
    </dsp:sp>
    <dsp:sp modelId="{38F49516-0A32-4276-B154-A2D0F30B7DC5}">
      <dsp:nvSpPr>
        <dsp:cNvPr id="0" name=""/>
        <dsp:cNvSpPr/>
      </dsp:nvSpPr>
      <dsp:spPr>
        <a:xfrm rot="5400000">
          <a:off x="-135385" y="3355434"/>
          <a:ext cx="902567" cy="631797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313718"/>
                <a:satOff val="-1767"/>
                <a:lumOff val="30547"/>
                <a:alphaOff val="0"/>
                <a:shade val="63000"/>
                <a:satMod val="165000"/>
              </a:schemeClr>
            </a:gs>
            <a:gs pos="30000">
              <a:schemeClr val="accent2">
                <a:shade val="50000"/>
                <a:hueOff val="313718"/>
                <a:satOff val="-1767"/>
                <a:lumOff val="30547"/>
                <a:alphaOff val="0"/>
                <a:shade val="58000"/>
                <a:satMod val="165000"/>
              </a:schemeClr>
            </a:gs>
            <a:gs pos="75000">
              <a:schemeClr val="accent2">
                <a:shade val="50000"/>
                <a:hueOff val="313718"/>
                <a:satOff val="-1767"/>
                <a:lumOff val="30547"/>
                <a:alphaOff val="0"/>
                <a:shade val="30000"/>
                <a:satMod val="175000"/>
              </a:schemeClr>
            </a:gs>
            <a:gs pos="100000">
              <a:schemeClr val="accent2">
                <a:shade val="50000"/>
                <a:hueOff val="313718"/>
                <a:satOff val="-1767"/>
                <a:lumOff val="30547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50000"/>
              <a:hueOff val="313718"/>
              <a:satOff val="-1767"/>
              <a:lumOff val="30547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</a:t>
          </a:r>
          <a:endParaRPr lang="ru-RU" sz="1800" kern="1200" dirty="0"/>
        </a:p>
      </dsp:txBody>
      <dsp:txXfrm rot="-5400000">
        <a:off x="1" y="3535948"/>
        <a:ext cx="631797" cy="270770"/>
      </dsp:txXfrm>
    </dsp:sp>
    <dsp:sp modelId="{D4865FA5-FAC3-4C83-AACB-FA4813AD291D}">
      <dsp:nvSpPr>
        <dsp:cNvPr id="0" name=""/>
        <dsp:cNvSpPr/>
      </dsp:nvSpPr>
      <dsp:spPr>
        <a:xfrm rot="5400000">
          <a:off x="4094530" y="-242684"/>
          <a:ext cx="586668" cy="7512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292500"/>
              <a:satOff val="-961"/>
              <a:lumOff val="27977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Обратимость событий</a:t>
          </a:r>
          <a:endParaRPr lang="ru-RU" sz="1800" b="1" kern="1200" dirty="0"/>
        </a:p>
      </dsp:txBody>
      <dsp:txXfrm rot="-5400000">
        <a:off x="631798" y="3248687"/>
        <a:ext cx="7483495" cy="529390"/>
      </dsp:txXfrm>
    </dsp:sp>
    <dsp:sp modelId="{0D740A27-F570-4682-B913-BE502B38CA84}">
      <dsp:nvSpPr>
        <dsp:cNvPr id="0" name=""/>
        <dsp:cNvSpPr/>
      </dsp:nvSpPr>
      <dsp:spPr>
        <a:xfrm rot="5400000">
          <a:off x="-135385" y="4159915"/>
          <a:ext cx="902567" cy="631797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156859"/>
                <a:satOff val="-884"/>
                <a:lumOff val="15273"/>
                <a:alphaOff val="0"/>
                <a:shade val="63000"/>
                <a:satMod val="165000"/>
              </a:schemeClr>
            </a:gs>
            <a:gs pos="30000">
              <a:schemeClr val="accent2">
                <a:shade val="50000"/>
                <a:hueOff val="156859"/>
                <a:satOff val="-884"/>
                <a:lumOff val="15273"/>
                <a:alphaOff val="0"/>
                <a:shade val="58000"/>
                <a:satMod val="165000"/>
              </a:schemeClr>
            </a:gs>
            <a:gs pos="75000">
              <a:schemeClr val="accent2">
                <a:shade val="50000"/>
                <a:hueOff val="156859"/>
                <a:satOff val="-884"/>
                <a:lumOff val="15273"/>
                <a:alphaOff val="0"/>
                <a:shade val="30000"/>
                <a:satMod val="175000"/>
              </a:schemeClr>
            </a:gs>
            <a:gs pos="100000">
              <a:schemeClr val="accent2">
                <a:shade val="50000"/>
                <a:hueOff val="156859"/>
                <a:satOff val="-884"/>
                <a:lumOff val="15273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50000"/>
              <a:hueOff val="156859"/>
              <a:satOff val="-884"/>
              <a:lumOff val="15273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</a:t>
          </a:r>
          <a:endParaRPr lang="ru-RU" sz="1800" kern="1200" dirty="0"/>
        </a:p>
      </dsp:txBody>
      <dsp:txXfrm rot="-5400000">
        <a:off x="1" y="4340429"/>
        <a:ext cx="631797" cy="270770"/>
      </dsp:txXfrm>
    </dsp:sp>
    <dsp:sp modelId="{2C9070E0-B9C0-49C2-800E-440BE59F1227}">
      <dsp:nvSpPr>
        <dsp:cNvPr id="0" name=""/>
        <dsp:cNvSpPr/>
      </dsp:nvSpPr>
      <dsp:spPr>
        <a:xfrm rot="5400000">
          <a:off x="4094530" y="561797"/>
          <a:ext cx="586668" cy="7512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146250"/>
              <a:satOff val="-480"/>
              <a:lumOff val="13989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Возможность стать таким, каким хочешь</a:t>
          </a:r>
          <a:endParaRPr lang="ru-RU" sz="1800" b="1" kern="1200" dirty="0"/>
        </a:p>
      </dsp:txBody>
      <dsp:txXfrm rot="-5400000">
        <a:off x="631798" y="4053169"/>
        <a:ext cx="7483495" cy="529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71CFF-C0A2-4AF9-950C-7B8797FB2D6D}">
      <dsp:nvSpPr>
        <dsp:cNvPr id="0" name=""/>
        <dsp:cNvSpPr/>
      </dsp:nvSpPr>
      <dsp:spPr>
        <a:xfrm rot="5400000">
          <a:off x="-134036" y="135659"/>
          <a:ext cx="893577" cy="625504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shade val="5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shade val="5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</a:t>
          </a:r>
          <a:endParaRPr lang="ru-RU" sz="1700" kern="1200" dirty="0"/>
        </a:p>
      </dsp:txBody>
      <dsp:txXfrm rot="-5400000">
        <a:off x="1" y="314374"/>
        <a:ext cx="625504" cy="268073"/>
      </dsp:txXfrm>
    </dsp:sp>
    <dsp:sp modelId="{5DB6ADC6-85DB-44E4-B9AA-97974C37024B}">
      <dsp:nvSpPr>
        <dsp:cNvPr id="0" name=""/>
        <dsp:cNvSpPr/>
      </dsp:nvSpPr>
      <dsp:spPr>
        <a:xfrm rot="5400000">
          <a:off x="3756139" y="-3129012"/>
          <a:ext cx="580825" cy="68420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Нарушение общения с родственниками и друзьями</a:t>
          </a:r>
          <a:endParaRPr lang="ru-RU" sz="1800" b="1" kern="1200" dirty="0"/>
        </a:p>
      </dsp:txBody>
      <dsp:txXfrm rot="-5400000">
        <a:off x="625504" y="29977"/>
        <a:ext cx="6813741" cy="524117"/>
      </dsp:txXfrm>
    </dsp:sp>
    <dsp:sp modelId="{BAEE2909-71D7-4626-833C-D273107EF868}">
      <dsp:nvSpPr>
        <dsp:cNvPr id="0" name=""/>
        <dsp:cNvSpPr/>
      </dsp:nvSpPr>
      <dsp:spPr>
        <a:xfrm rot="5400000">
          <a:off x="-134036" y="931019"/>
          <a:ext cx="893577" cy="625504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156859"/>
                <a:satOff val="-884"/>
                <a:lumOff val="15273"/>
                <a:alphaOff val="0"/>
                <a:shade val="63000"/>
                <a:satMod val="165000"/>
              </a:schemeClr>
            </a:gs>
            <a:gs pos="30000">
              <a:schemeClr val="accent2">
                <a:shade val="50000"/>
                <a:hueOff val="156859"/>
                <a:satOff val="-884"/>
                <a:lumOff val="15273"/>
                <a:alphaOff val="0"/>
                <a:shade val="58000"/>
                <a:satMod val="165000"/>
              </a:schemeClr>
            </a:gs>
            <a:gs pos="75000">
              <a:schemeClr val="accent2">
                <a:shade val="50000"/>
                <a:hueOff val="156859"/>
                <a:satOff val="-884"/>
                <a:lumOff val="15273"/>
                <a:alphaOff val="0"/>
                <a:shade val="30000"/>
                <a:satMod val="175000"/>
              </a:schemeClr>
            </a:gs>
            <a:gs pos="100000">
              <a:schemeClr val="accent2">
                <a:shade val="50000"/>
                <a:hueOff val="156859"/>
                <a:satOff val="-884"/>
                <a:lumOff val="15273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50000"/>
              <a:hueOff val="156859"/>
              <a:satOff val="-884"/>
              <a:lumOff val="15273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</a:t>
          </a:r>
          <a:endParaRPr lang="ru-RU" sz="1700" kern="1200" dirty="0"/>
        </a:p>
      </dsp:txBody>
      <dsp:txXfrm rot="-5400000">
        <a:off x="1" y="1109734"/>
        <a:ext cx="625504" cy="268073"/>
      </dsp:txXfrm>
    </dsp:sp>
    <dsp:sp modelId="{71F61D44-D240-43F4-AB82-94F0447C6002}">
      <dsp:nvSpPr>
        <dsp:cNvPr id="0" name=""/>
        <dsp:cNvSpPr/>
      </dsp:nvSpPr>
      <dsp:spPr>
        <a:xfrm rot="5400000">
          <a:off x="3756139" y="-2333652"/>
          <a:ext cx="580825" cy="68420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146250"/>
              <a:satOff val="-480"/>
              <a:lumOff val="13989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Потеря интереса ко всем остальным занятиями</a:t>
          </a:r>
          <a:endParaRPr lang="ru-RU" sz="1800" b="1" kern="1200" dirty="0"/>
        </a:p>
      </dsp:txBody>
      <dsp:txXfrm rot="-5400000">
        <a:off x="625504" y="825337"/>
        <a:ext cx="6813741" cy="524117"/>
      </dsp:txXfrm>
    </dsp:sp>
    <dsp:sp modelId="{905FE62D-80DB-4F08-BF5D-AF1131F21A5F}">
      <dsp:nvSpPr>
        <dsp:cNvPr id="0" name=""/>
        <dsp:cNvSpPr/>
      </dsp:nvSpPr>
      <dsp:spPr>
        <a:xfrm rot="5400000">
          <a:off x="-134036" y="1726380"/>
          <a:ext cx="893577" cy="625504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313718"/>
                <a:satOff val="-1767"/>
                <a:lumOff val="30547"/>
                <a:alphaOff val="0"/>
                <a:shade val="63000"/>
                <a:satMod val="165000"/>
              </a:schemeClr>
            </a:gs>
            <a:gs pos="30000">
              <a:schemeClr val="accent2">
                <a:shade val="50000"/>
                <a:hueOff val="313718"/>
                <a:satOff val="-1767"/>
                <a:lumOff val="30547"/>
                <a:alphaOff val="0"/>
                <a:shade val="58000"/>
                <a:satMod val="165000"/>
              </a:schemeClr>
            </a:gs>
            <a:gs pos="75000">
              <a:schemeClr val="accent2">
                <a:shade val="50000"/>
                <a:hueOff val="313718"/>
                <a:satOff val="-1767"/>
                <a:lumOff val="30547"/>
                <a:alphaOff val="0"/>
                <a:shade val="30000"/>
                <a:satMod val="175000"/>
              </a:schemeClr>
            </a:gs>
            <a:gs pos="100000">
              <a:schemeClr val="accent2">
                <a:shade val="50000"/>
                <a:hueOff val="313718"/>
                <a:satOff val="-1767"/>
                <a:lumOff val="30547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50000"/>
              <a:hueOff val="313718"/>
              <a:satOff val="-1767"/>
              <a:lumOff val="30547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</a:t>
          </a:r>
          <a:endParaRPr lang="ru-RU" sz="1700" kern="1200" dirty="0"/>
        </a:p>
      </dsp:txBody>
      <dsp:txXfrm rot="-5400000">
        <a:off x="1" y="1905095"/>
        <a:ext cx="625504" cy="268073"/>
      </dsp:txXfrm>
    </dsp:sp>
    <dsp:sp modelId="{12E49626-025D-4B59-812A-306D0F1EA26A}">
      <dsp:nvSpPr>
        <dsp:cNvPr id="0" name=""/>
        <dsp:cNvSpPr/>
      </dsp:nvSpPr>
      <dsp:spPr>
        <a:xfrm rot="5400000">
          <a:off x="3756139" y="-1538291"/>
          <a:ext cx="580825" cy="68420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292500"/>
              <a:satOff val="-961"/>
              <a:lumOff val="27977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Ребёнок начинает обманывать</a:t>
          </a:r>
          <a:endParaRPr lang="ru-RU" sz="1800" b="1" kern="1200" dirty="0"/>
        </a:p>
      </dsp:txBody>
      <dsp:txXfrm rot="-5400000">
        <a:off x="625504" y="1620698"/>
        <a:ext cx="6813741" cy="524117"/>
      </dsp:txXfrm>
    </dsp:sp>
    <dsp:sp modelId="{5DFA2A1B-C687-4B97-994A-91BC90CD41D0}">
      <dsp:nvSpPr>
        <dsp:cNvPr id="0" name=""/>
        <dsp:cNvSpPr/>
      </dsp:nvSpPr>
      <dsp:spPr>
        <a:xfrm rot="5400000">
          <a:off x="-134036" y="2521740"/>
          <a:ext cx="893577" cy="625504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470577"/>
                <a:satOff val="-2651"/>
                <a:lumOff val="45820"/>
                <a:alphaOff val="0"/>
                <a:shade val="63000"/>
                <a:satMod val="165000"/>
              </a:schemeClr>
            </a:gs>
            <a:gs pos="30000">
              <a:schemeClr val="accent2">
                <a:shade val="50000"/>
                <a:hueOff val="470577"/>
                <a:satOff val="-2651"/>
                <a:lumOff val="45820"/>
                <a:alphaOff val="0"/>
                <a:shade val="58000"/>
                <a:satMod val="165000"/>
              </a:schemeClr>
            </a:gs>
            <a:gs pos="75000">
              <a:schemeClr val="accent2">
                <a:shade val="50000"/>
                <a:hueOff val="470577"/>
                <a:satOff val="-2651"/>
                <a:lumOff val="45820"/>
                <a:alphaOff val="0"/>
                <a:shade val="30000"/>
                <a:satMod val="175000"/>
              </a:schemeClr>
            </a:gs>
            <a:gs pos="100000">
              <a:schemeClr val="accent2">
                <a:shade val="50000"/>
                <a:hueOff val="470577"/>
                <a:satOff val="-2651"/>
                <a:lumOff val="4582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50000"/>
              <a:hueOff val="470577"/>
              <a:satOff val="-2651"/>
              <a:lumOff val="4582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4</a:t>
          </a:r>
          <a:endParaRPr lang="ru-RU" sz="1700" kern="1200" dirty="0"/>
        </a:p>
      </dsp:txBody>
      <dsp:txXfrm rot="-5400000">
        <a:off x="1" y="2700455"/>
        <a:ext cx="625504" cy="268073"/>
      </dsp:txXfrm>
    </dsp:sp>
    <dsp:sp modelId="{84C28D28-89BF-4B3F-8C8C-EC0173B13D20}">
      <dsp:nvSpPr>
        <dsp:cNvPr id="0" name=""/>
        <dsp:cNvSpPr/>
      </dsp:nvSpPr>
      <dsp:spPr>
        <a:xfrm rot="5400000">
          <a:off x="3756139" y="-742931"/>
          <a:ext cx="580825" cy="68420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438750"/>
              <a:satOff val="-1441"/>
              <a:lumOff val="41966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Нарушается режим питания</a:t>
          </a:r>
          <a:endParaRPr lang="ru-RU" sz="1800" b="1" kern="1200" dirty="0"/>
        </a:p>
      </dsp:txBody>
      <dsp:txXfrm rot="-5400000">
        <a:off x="625504" y="2416058"/>
        <a:ext cx="6813741" cy="524117"/>
      </dsp:txXfrm>
    </dsp:sp>
    <dsp:sp modelId="{38F49516-0A32-4276-B154-A2D0F30B7DC5}">
      <dsp:nvSpPr>
        <dsp:cNvPr id="0" name=""/>
        <dsp:cNvSpPr/>
      </dsp:nvSpPr>
      <dsp:spPr>
        <a:xfrm rot="5400000">
          <a:off x="-134036" y="3317101"/>
          <a:ext cx="893577" cy="625504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313718"/>
                <a:satOff val="-1767"/>
                <a:lumOff val="30547"/>
                <a:alphaOff val="0"/>
                <a:shade val="63000"/>
                <a:satMod val="165000"/>
              </a:schemeClr>
            </a:gs>
            <a:gs pos="30000">
              <a:schemeClr val="accent2">
                <a:shade val="50000"/>
                <a:hueOff val="313718"/>
                <a:satOff val="-1767"/>
                <a:lumOff val="30547"/>
                <a:alphaOff val="0"/>
                <a:shade val="58000"/>
                <a:satMod val="165000"/>
              </a:schemeClr>
            </a:gs>
            <a:gs pos="75000">
              <a:schemeClr val="accent2">
                <a:shade val="50000"/>
                <a:hueOff val="313718"/>
                <a:satOff val="-1767"/>
                <a:lumOff val="30547"/>
                <a:alphaOff val="0"/>
                <a:shade val="30000"/>
                <a:satMod val="175000"/>
              </a:schemeClr>
            </a:gs>
            <a:gs pos="100000">
              <a:schemeClr val="accent2">
                <a:shade val="50000"/>
                <a:hueOff val="313718"/>
                <a:satOff val="-1767"/>
                <a:lumOff val="30547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50000"/>
              <a:hueOff val="313718"/>
              <a:satOff val="-1767"/>
              <a:lumOff val="30547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5</a:t>
          </a:r>
          <a:endParaRPr lang="ru-RU" sz="1700" kern="1200" dirty="0"/>
        </a:p>
      </dsp:txBody>
      <dsp:txXfrm rot="-5400000">
        <a:off x="1" y="3495816"/>
        <a:ext cx="625504" cy="268073"/>
      </dsp:txXfrm>
    </dsp:sp>
    <dsp:sp modelId="{D4865FA5-FAC3-4C83-AACB-FA4813AD291D}">
      <dsp:nvSpPr>
        <dsp:cNvPr id="0" name=""/>
        <dsp:cNvSpPr/>
      </dsp:nvSpPr>
      <dsp:spPr>
        <a:xfrm rot="5400000">
          <a:off x="3756139" y="52429"/>
          <a:ext cx="580825" cy="68420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292500"/>
              <a:satOff val="-961"/>
              <a:lumOff val="27977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Появляются нарушения сна</a:t>
          </a:r>
          <a:endParaRPr lang="ru-RU" sz="1800" b="1" kern="1200" dirty="0"/>
        </a:p>
      </dsp:txBody>
      <dsp:txXfrm rot="-5400000">
        <a:off x="625504" y="3211418"/>
        <a:ext cx="6813741" cy="524117"/>
      </dsp:txXfrm>
    </dsp:sp>
    <dsp:sp modelId="{0D740A27-F570-4682-B913-BE502B38CA84}">
      <dsp:nvSpPr>
        <dsp:cNvPr id="0" name=""/>
        <dsp:cNvSpPr/>
      </dsp:nvSpPr>
      <dsp:spPr>
        <a:xfrm rot="5400000">
          <a:off x="-134036" y="4112461"/>
          <a:ext cx="893577" cy="625504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156859"/>
                <a:satOff val="-884"/>
                <a:lumOff val="15273"/>
                <a:alphaOff val="0"/>
                <a:shade val="63000"/>
                <a:satMod val="165000"/>
              </a:schemeClr>
            </a:gs>
            <a:gs pos="30000">
              <a:schemeClr val="accent2">
                <a:shade val="50000"/>
                <a:hueOff val="156859"/>
                <a:satOff val="-884"/>
                <a:lumOff val="15273"/>
                <a:alphaOff val="0"/>
                <a:shade val="58000"/>
                <a:satMod val="165000"/>
              </a:schemeClr>
            </a:gs>
            <a:gs pos="75000">
              <a:schemeClr val="accent2">
                <a:shade val="50000"/>
                <a:hueOff val="156859"/>
                <a:satOff val="-884"/>
                <a:lumOff val="15273"/>
                <a:alphaOff val="0"/>
                <a:shade val="30000"/>
                <a:satMod val="175000"/>
              </a:schemeClr>
            </a:gs>
            <a:gs pos="100000">
              <a:schemeClr val="accent2">
                <a:shade val="50000"/>
                <a:hueOff val="156859"/>
                <a:satOff val="-884"/>
                <a:lumOff val="15273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50000"/>
              <a:hueOff val="156859"/>
              <a:satOff val="-884"/>
              <a:lumOff val="15273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6</a:t>
          </a:r>
          <a:endParaRPr lang="ru-RU" sz="1700" kern="1200" dirty="0"/>
        </a:p>
      </dsp:txBody>
      <dsp:txXfrm rot="-5400000">
        <a:off x="1" y="4291176"/>
        <a:ext cx="625504" cy="268073"/>
      </dsp:txXfrm>
    </dsp:sp>
    <dsp:sp modelId="{2C9070E0-B9C0-49C2-800E-440BE59F1227}">
      <dsp:nvSpPr>
        <dsp:cNvPr id="0" name=""/>
        <dsp:cNvSpPr/>
      </dsp:nvSpPr>
      <dsp:spPr>
        <a:xfrm rot="5400000">
          <a:off x="3756139" y="847789"/>
          <a:ext cx="580825" cy="68420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146250"/>
              <a:satOff val="-480"/>
              <a:lumOff val="13989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Психическое истощение</a:t>
          </a:r>
          <a:endParaRPr lang="ru-RU" sz="1800" b="1" kern="1200" dirty="0"/>
        </a:p>
      </dsp:txBody>
      <dsp:txXfrm rot="-5400000">
        <a:off x="625504" y="4006778"/>
        <a:ext cx="6813741" cy="5241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71CFF-C0A2-4AF9-950C-7B8797FB2D6D}">
      <dsp:nvSpPr>
        <dsp:cNvPr id="0" name=""/>
        <dsp:cNvSpPr/>
      </dsp:nvSpPr>
      <dsp:spPr>
        <a:xfrm rot="5400000">
          <a:off x="-134036" y="135659"/>
          <a:ext cx="893577" cy="625504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shade val="5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shade val="5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</a:t>
          </a:r>
          <a:endParaRPr lang="ru-RU" sz="1700" kern="1200" dirty="0"/>
        </a:p>
      </dsp:txBody>
      <dsp:txXfrm rot="-5400000">
        <a:off x="1" y="314374"/>
        <a:ext cx="625504" cy="268073"/>
      </dsp:txXfrm>
    </dsp:sp>
    <dsp:sp modelId="{5DB6ADC6-85DB-44E4-B9AA-97974C37024B}">
      <dsp:nvSpPr>
        <dsp:cNvPr id="0" name=""/>
        <dsp:cNvSpPr/>
      </dsp:nvSpPr>
      <dsp:spPr>
        <a:xfrm rot="5400000">
          <a:off x="3756139" y="-3129012"/>
          <a:ext cx="580825" cy="68420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Установите компьютер на видном месте</a:t>
          </a:r>
          <a:endParaRPr lang="ru-RU" sz="2100" b="1" kern="1200" dirty="0"/>
        </a:p>
      </dsp:txBody>
      <dsp:txXfrm rot="-5400000">
        <a:off x="625504" y="29977"/>
        <a:ext cx="6813741" cy="524117"/>
      </dsp:txXfrm>
    </dsp:sp>
    <dsp:sp modelId="{BAEE2909-71D7-4626-833C-D273107EF868}">
      <dsp:nvSpPr>
        <dsp:cNvPr id="0" name=""/>
        <dsp:cNvSpPr/>
      </dsp:nvSpPr>
      <dsp:spPr>
        <a:xfrm rot="5400000">
          <a:off x="-134036" y="931019"/>
          <a:ext cx="893577" cy="625504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156859"/>
                <a:satOff val="-884"/>
                <a:lumOff val="15273"/>
                <a:alphaOff val="0"/>
                <a:shade val="63000"/>
                <a:satMod val="165000"/>
              </a:schemeClr>
            </a:gs>
            <a:gs pos="30000">
              <a:schemeClr val="accent2">
                <a:shade val="50000"/>
                <a:hueOff val="156859"/>
                <a:satOff val="-884"/>
                <a:lumOff val="15273"/>
                <a:alphaOff val="0"/>
                <a:shade val="58000"/>
                <a:satMod val="165000"/>
              </a:schemeClr>
            </a:gs>
            <a:gs pos="75000">
              <a:schemeClr val="accent2">
                <a:shade val="50000"/>
                <a:hueOff val="156859"/>
                <a:satOff val="-884"/>
                <a:lumOff val="15273"/>
                <a:alphaOff val="0"/>
                <a:shade val="30000"/>
                <a:satMod val="175000"/>
              </a:schemeClr>
            </a:gs>
            <a:gs pos="100000">
              <a:schemeClr val="accent2">
                <a:shade val="50000"/>
                <a:hueOff val="156859"/>
                <a:satOff val="-884"/>
                <a:lumOff val="15273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50000"/>
              <a:hueOff val="156859"/>
              <a:satOff val="-884"/>
              <a:lumOff val="15273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</a:t>
          </a:r>
          <a:endParaRPr lang="ru-RU" sz="1700" kern="1200" dirty="0"/>
        </a:p>
      </dsp:txBody>
      <dsp:txXfrm rot="-5400000">
        <a:off x="1" y="1109734"/>
        <a:ext cx="625504" cy="268073"/>
      </dsp:txXfrm>
    </dsp:sp>
    <dsp:sp modelId="{71F61D44-D240-43F4-AB82-94F0447C6002}">
      <dsp:nvSpPr>
        <dsp:cNvPr id="0" name=""/>
        <dsp:cNvSpPr/>
      </dsp:nvSpPr>
      <dsp:spPr>
        <a:xfrm rot="5400000">
          <a:off x="3756139" y="-2333652"/>
          <a:ext cx="580825" cy="68420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146250"/>
              <a:satOff val="-480"/>
              <a:lumOff val="13989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Согласовать режим работы за компьютером</a:t>
          </a:r>
          <a:endParaRPr lang="ru-RU" sz="2100" b="1" kern="1200" dirty="0"/>
        </a:p>
      </dsp:txBody>
      <dsp:txXfrm rot="-5400000">
        <a:off x="625504" y="825337"/>
        <a:ext cx="6813741" cy="524117"/>
      </dsp:txXfrm>
    </dsp:sp>
    <dsp:sp modelId="{905FE62D-80DB-4F08-BF5D-AF1131F21A5F}">
      <dsp:nvSpPr>
        <dsp:cNvPr id="0" name=""/>
        <dsp:cNvSpPr/>
      </dsp:nvSpPr>
      <dsp:spPr>
        <a:xfrm rot="5400000">
          <a:off x="-134036" y="1726380"/>
          <a:ext cx="893577" cy="625504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313718"/>
                <a:satOff val="-1767"/>
                <a:lumOff val="30547"/>
                <a:alphaOff val="0"/>
                <a:shade val="63000"/>
                <a:satMod val="165000"/>
              </a:schemeClr>
            </a:gs>
            <a:gs pos="30000">
              <a:schemeClr val="accent2">
                <a:shade val="50000"/>
                <a:hueOff val="313718"/>
                <a:satOff val="-1767"/>
                <a:lumOff val="30547"/>
                <a:alphaOff val="0"/>
                <a:shade val="58000"/>
                <a:satMod val="165000"/>
              </a:schemeClr>
            </a:gs>
            <a:gs pos="75000">
              <a:schemeClr val="accent2">
                <a:shade val="50000"/>
                <a:hueOff val="313718"/>
                <a:satOff val="-1767"/>
                <a:lumOff val="30547"/>
                <a:alphaOff val="0"/>
                <a:shade val="30000"/>
                <a:satMod val="175000"/>
              </a:schemeClr>
            </a:gs>
            <a:gs pos="100000">
              <a:schemeClr val="accent2">
                <a:shade val="50000"/>
                <a:hueOff val="313718"/>
                <a:satOff val="-1767"/>
                <a:lumOff val="30547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50000"/>
              <a:hueOff val="313718"/>
              <a:satOff val="-1767"/>
              <a:lumOff val="30547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</a:t>
          </a:r>
          <a:endParaRPr lang="ru-RU" sz="1700" kern="1200" dirty="0"/>
        </a:p>
      </dsp:txBody>
      <dsp:txXfrm rot="-5400000">
        <a:off x="1" y="1905095"/>
        <a:ext cx="625504" cy="268073"/>
      </dsp:txXfrm>
    </dsp:sp>
    <dsp:sp modelId="{12E49626-025D-4B59-812A-306D0F1EA26A}">
      <dsp:nvSpPr>
        <dsp:cNvPr id="0" name=""/>
        <dsp:cNvSpPr/>
      </dsp:nvSpPr>
      <dsp:spPr>
        <a:xfrm rot="5400000">
          <a:off x="3756139" y="-1538291"/>
          <a:ext cx="580825" cy="68420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292500"/>
              <a:satOff val="-961"/>
              <a:lumOff val="27977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Научите не выдавать личную информацию</a:t>
          </a:r>
          <a:endParaRPr lang="ru-RU" sz="2100" b="1" kern="1200" dirty="0"/>
        </a:p>
      </dsp:txBody>
      <dsp:txXfrm rot="-5400000">
        <a:off x="625504" y="1620698"/>
        <a:ext cx="6813741" cy="524117"/>
      </dsp:txXfrm>
    </dsp:sp>
    <dsp:sp modelId="{5DFA2A1B-C687-4B97-994A-91BC90CD41D0}">
      <dsp:nvSpPr>
        <dsp:cNvPr id="0" name=""/>
        <dsp:cNvSpPr/>
      </dsp:nvSpPr>
      <dsp:spPr>
        <a:xfrm rot="5400000">
          <a:off x="-134036" y="2521740"/>
          <a:ext cx="893577" cy="625504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470577"/>
                <a:satOff val="-2651"/>
                <a:lumOff val="45820"/>
                <a:alphaOff val="0"/>
                <a:shade val="63000"/>
                <a:satMod val="165000"/>
              </a:schemeClr>
            </a:gs>
            <a:gs pos="30000">
              <a:schemeClr val="accent2">
                <a:shade val="50000"/>
                <a:hueOff val="470577"/>
                <a:satOff val="-2651"/>
                <a:lumOff val="45820"/>
                <a:alphaOff val="0"/>
                <a:shade val="58000"/>
                <a:satMod val="165000"/>
              </a:schemeClr>
            </a:gs>
            <a:gs pos="75000">
              <a:schemeClr val="accent2">
                <a:shade val="50000"/>
                <a:hueOff val="470577"/>
                <a:satOff val="-2651"/>
                <a:lumOff val="45820"/>
                <a:alphaOff val="0"/>
                <a:shade val="30000"/>
                <a:satMod val="175000"/>
              </a:schemeClr>
            </a:gs>
            <a:gs pos="100000">
              <a:schemeClr val="accent2">
                <a:shade val="50000"/>
                <a:hueOff val="470577"/>
                <a:satOff val="-2651"/>
                <a:lumOff val="4582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50000"/>
              <a:hueOff val="470577"/>
              <a:satOff val="-2651"/>
              <a:lumOff val="4582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4</a:t>
          </a:r>
          <a:endParaRPr lang="ru-RU" sz="1700" kern="1200" dirty="0"/>
        </a:p>
      </dsp:txBody>
      <dsp:txXfrm rot="-5400000">
        <a:off x="1" y="2700455"/>
        <a:ext cx="625504" cy="268073"/>
      </dsp:txXfrm>
    </dsp:sp>
    <dsp:sp modelId="{84C28D28-89BF-4B3F-8C8C-EC0173B13D20}">
      <dsp:nvSpPr>
        <dsp:cNvPr id="0" name=""/>
        <dsp:cNvSpPr/>
      </dsp:nvSpPr>
      <dsp:spPr>
        <a:xfrm rot="5400000">
          <a:off x="3756139" y="-742931"/>
          <a:ext cx="580825" cy="68420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438750"/>
              <a:satOff val="-1441"/>
              <a:lumOff val="41966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Запрещайте личные встречи</a:t>
          </a:r>
          <a:endParaRPr lang="ru-RU" sz="2100" b="1" kern="1200" dirty="0"/>
        </a:p>
      </dsp:txBody>
      <dsp:txXfrm rot="-5400000">
        <a:off x="625504" y="2416058"/>
        <a:ext cx="6813741" cy="524117"/>
      </dsp:txXfrm>
    </dsp:sp>
    <dsp:sp modelId="{38F49516-0A32-4276-B154-A2D0F30B7DC5}">
      <dsp:nvSpPr>
        <dsp:cNvPr id="0" name=""/>
        <dsp:cNvSpPr/>
      </dsp:nvSpPr>
      <dsp:spPr>
        <a:xfrm rot="5400000">
          <a:off x="-134036" y="3317101"/>
          <a:ext cx="893577" cy="625504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313718"/>
                <a:satOff val="-1767"/>
                <a:lumOff val="30547"/>
                <a:alphaOff val="0"/>
                <a:shade val="63000"/>
                <a:satMod val="165000"/>
              </a:schemeClr>
            </a:gs>
            <a:gs pos="30000">
              <a:schemeClr val="accent2">
                <a:shade val="50000"/>
                <a:hueOff val="313718"/>
                <a:satOff val="-1767"/>
                <a:lumOff val="30547"/>
                <a:alphaOff val="0"/>
                <a:shade val="58000"/>
                <a:satMod val="165000"/>
              </a:schemeClr>
            </a:gs>
            <a:gs pos="75000">
              <a:schemeClr val="accent2">
                <a:shade val="50000"/>
                <a:hueOff val="313718"/>
                <a:satOff val="-1767"/>
                <a:lumOff val="30547"/>
                <a:alphaOff val="0"/>
                <a:shade val="30000"/>
                <a:satMod val="175000"/>
              </a:schemeClr>
            </a:gs>
            <a:gs pos="100000">
              <a:schemeClr val="accent2">
                <a:shade val="50000"/>
                <a:hueOff val="313718"/>
                <a:satOff val="-1767"/>
                <a:lumOff val="30547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50000"/>
              <a:hueOff val="313718"/>
              <a:satOff val="-1767"/>
              <a:lumOff val="30547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5</a:t>
          </a:r>
          <a:endParaRPr lang="ru-RU" sz="1700" kern="1200" dirty="0"/>
        </a:p>
      </dsp:txBody>
      <dsp:txXfrm rot="-5400000">
        <a:off x="1" y="3495816"/>
        <a:ext cx="625504" cy="268073"/>
      </dsp:txXfrm>
    </dsp:sp>
    <dsp:sp modelId="{D4865FA5-FAC3-4C83-AACB-FA4813AD291D}">
      <dsp:nvSpPr>
        <dsp:cNvPr id="0" name=""/>
        <dsp:cNvSpPr/>
      </dsp:nvSpPr>
      <dsp:spPr>
        <a:xfrm rot="5400000">
          <a:off x="3756139" y="52429"/>
          <a:ext cx="580825" cy="68420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292500"/>
              <a:satOff val="-961"/>
              <a:lumOff val="27977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РАЗГОВАРИВАЙТЕ С РЕБЁНКОМ !!!</a:t>
          </a:r>
          <a:endParaRPr lang="ru-RU" sz="2100" b="1" kern="1200" dirty="0"/>
        </a:p>
      </dsp:txBody>
      <dsp:txXfrm rot="-5400000">
        <a:off x="625504" y="3211418"/>
        <a:ext cx="6813741" cy="524117"/>
      </dsp:txXfrm>
    </dsp:sp>
    <dsp:sp modelId="{0D740A27-F570-4682-B913-BE502B38CA84}">
      <dsp:nvSpPr>
        <dsp:cNvPr id="0" name=""/>
        <dsp:cNvSpPr/>
      </dsp:nvSpPr>
      <dsp:spPr>
        <a:xfrm rot="5400000">
          <a:off x="-134036" y="4112461"/>
          <a:ext cx="893577" cy="625504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156859"/>
                <a:satOff val="-884"/>
                <a:lumOff val="15273"/>
                <a:alphaOff val="0"/>
                <a:shade val="63000"/>
                <a:satMod val="165000"/>
              </a:schemeClr>
            </a:gs>
            <a:gs pos="30000">
              <a:schemeClr val="accent2">
                <a:shade val="50000"/>
                <a:hueOff val="156859"/>
                <a:satOff val="-884"/>
                <a:lumOff val="15273"/>
                <a:alphaOff val="0"/>
                <a:shade val="58000"/>
                <a:satMod val="165000"/>
              </a:schemeClr>
            </a:gs>
            <a:gs pos="75000">
              <a:schemeClr val="accent2">
                <a:shade val="50000"/>
                <a:hueOff val="156859"/>
                <a:satOff val="-884"/>
                <a:lumOff val="15273"/>
                <a:alphaOff val="0"/>
                <a:shade val="30000"/>
                <a:satMod val="175000"/>
              </a:schemeClr>
            </a:gs>
            <a:gs pos="100000">
              <a:schemeClr val="accent2">
                <a:shade val="50000"/>
                <a:hueOff val="156859"/>
                <a:satOff val="-884"/>
                <a:lumOff val="15273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50000"/>
              <a:hueOff val="156859"/>
              <a:satOff val="-884"/>
              <a:lumOff val="15273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6</a:t>
          </a:r>
          <a:endParaRPr lang="ru-RU" sz="1700" kern="1200" dirty="0"/>
        </a:p>
      </dsp:txBody>
      <dsp:txXfrm rot="-5400000">
        <a:off x="1" y="4291176"/>
        <a:ext cx="625504" cy="268073"/>
      </dsp:txXfrm>
    </dsp:sp>
    <dsp:sp modelId="{2C9070E0-B9C0-49C2-800E-440BE59F1227}">
      <dsp:nvSpPr>
        <dsp:cNvPr id="0" name=""/>
        <dsp:cNvSpPr/>
      </dsp:nvSpPr>
      <dsp:spPr>
        <a:xfrm rot="5400000">
          <a:off x="3756139" y="847789"/>
          <a:ext cx="580825" cy="68420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146250"/>
              <a:satOff val="-480"/>
              <a:lumOff val="13989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Приучите делиться опасениями</a:t>
          </a:r>
          <a:endParaRPr lang="ru-RU" sz="2100" b="1" kern="1200" dirty="0"/>
        </a:p>
      </dsp:txBody>
      <dsp:txXfrm rot="-5400000">
        <a:off x="625504" y="4006778"/>
        <a:ext cx="6813741" cy="5241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71CFF-C0A2-4AF9-950C-7B8797FB2D6D}">
      <dsp:nvSpPr>
        <dsp:cNvPr id="0" name=""/>
        <dsp:cNvSpPr/>
      </dsp:nvSpPr>
      <dsp:spPr>
        <a:xfrm rot="5400000">
          <a:off x="-134036" y="135659"/>
          <a:ext cx="893577" cy="625504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shade val="5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shade val="5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7</a:t>
          </a:r>
          <a:endParaRPr lang="ru-RU" sz="1700" kern="1200" dirty="0"/>
        </a:p>
      </dsp:txBody>
      <dsp:txXfrm rot="-5400000">
        <a:off x="1" y="314374"/>
        <a:ext cx="625504" cy="268073"/>
      </dsp:txXfrm>
    </dsp:sp>
    <dsp:sp modelId="{5DB6ADC6-85DB-44E4-B9AA-97974C37024B}">
      <dsp:nvSpPr>
        <dsp:cNvPr id="0" name=""/>
        <dsp:cNvSpPr/>
      </dsp:nvSpPr>
      <dsp:spPr>
        <a:xfrm rot="5400000">
          <a:off x="3756139" y="-3129012"/>
          <a:ext cx="580825" cy="68420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Будьте в курсе, какими сайтами пользуется ребёнок</a:t>
          </a:r>
          <a:endParaRPr lang="ru-RU" sz="1800" b="1" kern="1200" dirty="0"/>
        </a:p>
      </dsp:txBody>
      <dsp:txXfrm rot="-5400000">
        <a:off x="625504" y="29977"/>
        <a:ext cx="6813741" cy="524117"/>
      </dsp:txXfrm>
    </dsp:sp>
    <dsp:sp modelId="{BAEE2909-71D7-4626-833C-D273107EF868}">
      <dsp:nvSpPr>
        <dsp:cNvPr id="0" name=""/>
        <dsp:cNvSpPr/>
      </dsp:nvSpPr>
      <dsp:spPr>
        <a:xfrm rot="5400000">
          <a:off x="-134036" y="931019"/>
          <a:ext cx="893577" cy="625504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156859"/>
                <a:satOff val="-884"/>
                <a:lumOff val="15273"/>
                <a:alphaOff val="0"/>
                <a:shade val="63000"/>
                <a:satMod val="165000"/>
              </a:schemeClr>
            </a:gs>
            <a:gs pos="30000">
              <a:schemeClr val="accent2">
                <a:shade val="50000"/>
                <a:hueOff val="156859"/>
                <a:satOff val="-884"/>
                <a:lumOff val="15273"/>
                <a:alphaOff val="0"/>
                <a:shade val="58000"/>
                <a:satMod val="165000"/>
              </a:schemeClr>
            </a:gs>
            <a:gs pos="75000">
              <a:schemeClr val="accent2">
                <a:shade val="50000"/>
                <a:hueOff val="156859"/>
                <a:satOff val="-884"/>
                <a:lumOff val="15273"/>
                <a:alphaOff val="0"/>
                <a:shade val="30000"/>
                <a:satMod val="175000"/>
              </a:schemeClr>
            </a:gs>
            <a:gs pos="100000">
              <a:schemeClr val="accent2">
                <a:shade val="50000"/>
                <a:hueOff val="156859"/>
                <a:satOff val="-884"/>
                <a:lumOff val="15273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50000"/>
              <a:hueOff val="156859"/>
              <a:satOff val="-884"/>
              <a:lumOff val="15273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8</a:t>
          </a:r>
          <a:endParaRPr lang="ru-RU" sz="1700" kern="1200" dirty="0"/>
        </a:p>
      </dsp:txBody>
      <dsp:txXfrm rot="-5400000">
        <a:off x="1" y="1109734"/>
        <a:ext cx="625504" cy="268073"/>
      </dsp:txXfrm>
    </dsp:sp>
    <dsp:sp modelId="{71F61D44-D240-43F4-AB82-94F0447C6002}">
      <dsp:nvSpPr>
        <dsp:cNvPr id="0" name=""/>
        <dsp:cNvSpPr/>
      </dsp:nvSpPr>
      <dsp:spPr>
        <a:xfrm rot="5400000">
          <a:off x="3756139" y="-2333652"/>
          <a:ext cx="580825" cy="68420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146250"/>
              <a:satOff val="-480"/>
              <a:lumOff val="13989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Будьте в курсе, какие файлы скачивает ребёнок </a:t>
          </a:r>
          <a:endParaRPr lang="ru-RU" sz="1800" b="1" kern="1200" dirty="0"/>
        </a:p>
      </dsp:txBody>
      <dsp:txXfrm rot="-5400000">
        <a:off x="625504" y="825337"/>
        <a:ext cx="6813741" cy="524117"/>
      </dsp:txXfrm>
    </dsp:sp>
    <dsp:sp modelId="{905FE62D-80DB-4F08-BF5D-AF1131F21A5F}">
      <dsp:nvSpPr>
        <dsp:cNvPr id="0" name=""/>
        <dsp:cNvSpPr/>
      </dsp:nvSpPr>
      <dsp:spPr>
        <a:xfrm rot="5400000">
          <a:off x="-134036" y="1726380"/>
          <a:ext cx="893577" cy="625504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313718"/>
                <a:satOff val="-1767"/>
                <a:lumOff val="30547"/>
                <a:alphaOff val="0"/>
                <a:shade val="63000"/>
                <a:satMod val="165000"/>
              </a:schemeClr>
            </a:gs>
            <a:gs pos="30000">
              <a:schemeClr val="accent2">
                <a:shade val="50000"/>
                <a:hueOff val="313718"/>
                <a:satOff val="-1767"/>
                <a:lumOff val="30547"/>
                <a:alphaOff val="0"/>
                <a:shade val="58000"/>
                <a:satMod val="165000"/>
              </a:schemeClr>
            </a:gs>
            <a:gs pos="75000">
              <a:schemeClr val="accent2">
                <a:shade val="50000"/>
                <a:hueOff val="313718"/>
                <a:satOff val="-1767"/>
                <a:lumOff val="30547"/>
                <a:alphaOff val="0"/>
                <a:shade val="30000"/>
                <a:satMod val="175000"/>
              </a:schemeClr>
            </a:gs>
            <a:gs pos="100000">
              <a:schemeClr val="accent2">
                <a:shade val="50000"/>
                <a:hueOff val="313718"/>
                <a:satOff val="-1767"/>
                <a:lumOff val="30547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50000"/>
              <a:hueOff val="313718"/>
              <a:satOff val="-1767"/>
              <a:lumOff val="30547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9</a:t>
          </a:r>
          <a:endParaRPr lang="ru-RU" sz="1700" kern="1200" dirty="0"/>
        </a:p>
      </dsp:txBody>
      <dsp:txXfrm rot="-5400000">
        <a:off x="1" y="1905095"/>
        <a:ext cx="625504" cy="268073"/>
      </dsp:txXfrm>
    </dsp:sp>
    <dsp:sp modelId="{12E49626-025D-4B59-812A-306D0F1EA26A}">
      <dsp:nvSpPr>
        <dsp:cNvPr id="0" name=""/>
        <dsp:cNvSpPr/>
      </dsp:nvSpPr>
      <dsp:spPr>
        <a:xfrm rot="5400000">
          <a:off x="3756139" y="-1538291"/>
          <a:ext cx="580825" cy="68420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292500"/>
              <a:satOff val="-961"/>
              <a:lumOff val="27977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Не забудьте про правила хорошего тона</a:t>
          </a:r>
          <a:endParaRPr lang="ru-RU" sz="1800" b="1" kern="1200" dirty="0"/>
        </a:p>
      </dsp:txBody>
      <dsp:txXfrm rot="-5400000">
        <a:off x="625504" y="1620698"/>
        <a:ext cx="6813741" cy="524117"/>
      </dsp:txXfrm>
    </dsp:sp>
    <dsp:sp modelId="{5DFA2A1B-C687-4B97-994A-91BC90CD41D0}">
      <dsp:nvSpPr>
        <dsp:cNvPr id="0" name=""/>
        <dsp:cNvSpPr/>
      </dsp:nvSpPr>
      <dsp:spPr>
        <a:xfrm rot="5400000">
          <a:off x="-134036" y="2521740"/>
          <a:ext cx="893577" cy="625504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470577"/>
                <a:satOff val="-2651"/>
                <a:lumOff val="45820"/>
                <a:alphaOff val="0"/>
                <a:shade val="63000"/>
                <a:satMod val="165000"/>
              </a:schemeClr>
            </a:gs>
            <a:gs pos="30000">
              <a:schemeClr val="accent2">
                <a:shade val="50000"/>
                <a:hueOff val="470577"/>
                <a:satOff val="-2651"/>
                <a:lumOff val="45820"/>
                <a:alphaOff val="0"/>
                <a:shade val="58000"/>
                <a:satMod val="165000"/>
              </a:schemeClr>
            </a:gs>
            <a:gs pos="75000">
              <a:schemeClr val="accent2">
                <a:shade val="50000"/>
                <a:hueOff val="470577"/>
                <a:satOff val="-2651"/>
                <a:lumOff val="45820"/>
                <a:alphaOff val="0"/>
                <a:shade val="30000"/>
                <a:satMod val="175000"/>
              </a:schemeClr>
            </a:gs>
            <a:gs pos="100000">
              <a:schemeClr val="accent2">
                <a:shade val="50000"/>
                <a:hueOff val="470577"/>
                <a:satOff val="-2651"/>
                <a:lumOff val="4582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50000"/>
              <a:hueOff val="470577"/>
              <a:satOff val="-2651"/>
              <a:lumOff val="4582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10</a:t>
          </a:r>
          <a:endParaRPr lang="ru-RU" sz="1700" kern="1200" dirty="0"/>
        </a:p>
      </dsp:txBody>
      <dsp:txXfrm rot="-5400000">
        <a:off x="1" y="2700455"/>
        <a:ext cx="625504" cy="268073"/>
      </dsp:txXfrm>
    </dsp:sp>
    <dsp:sp modelId="{84C28D28-89BF-4B3F-8C8C-EC0173B13D20}">
      <dsp:nvSpPr>
        <dsp:cNvPr id="0" name=""/>
        <dsp:cNvSpPr/>
      </dsp:nvSpPr>
      <dsp:spPr>
        <a:xfrm rot="5400000">
          <a:off x="3756139" y="-742931"/>
          <a:ext cx="580825" cy="68420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438750"/>
              <a:satOff val="-1441"/>
              <a:lumOff val="41966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Играйте вместе</a:t>
          </a:r>
          <a:endParaRPr lang="ru-RU" sz="1800" b="1" kern="1200" dirty="0"/>
        </a:p>
      </dsp:txBody>
      <dsp:txXfrm rot="-5400000">
        <a:off x="625504" y="2416058"/>
        <a:ext cx="6813741" cy="524117"/>
      </dsp:txXfrm>
    </dsp:sp>
    <dsp:sp modelId="{38F49516-0A32-4276-B154-A2D0F30B7DC5}">
      <dsp:nvSpPr>
        <dsp:cNvPr id="0" name=""/>
        <dsp:cNvSpPr/>
      </dsp:nvSpPr>
      <dsp:spPr>
        <a:xfrm rot="5400000">
          <a:off x="-134036" y="3317101"/>
          <a:ext cx="893577" cy="625504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313718"/>
                <a:satOff val="-1767"/>
                <a:lumOff val="30547"/>
                <a:alphaOff val="0"/>
                <a:shade val="63000"/>
                <a:satMod val="165000"/>
              </a:schemeClr>
            </a:gs>
            <a:gs pos="30000">
              <a:schemeClr val="accent2">
                <a:shade val="50000"/>
                <a:hueOff val="313718"/>
                <a:satOff val="-1767"/>
                <a:lumOff val="30547"/>
                <a:alphaOff val="0"/>
                <a:shade val="58000"/>
                <a:satMod val="165000"/>
              </a:schemeClr>
            </a:gs>
            <a:gs pos="75000">
              <a:schemeClr val="accent2">
                <a:shade val="50000"/>
                <a:hueOff val="313718"/>
                <a:satOff val="-1767"/>
                <a:lumOff val="30547"/>
                <a:alphaOff val="0"/>
                <a:shade val="30000"/>
                <a:satMod val="175000"/>
              </a:schemeClr>
            </a:gs>
            <a:gs pos="100000">
              <a:schemeClr val="accent2">
                <a:shade val="50000"/>
                <a:hueOff val="313718"/>
                <a:satOff val="-1767"/>
                <a:lumOff val="30547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50000"/>
              <a:hueOff val="313718"/>
              <a:satOff val="-1767"/>
              <a:lumOff val="30547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11</a:t>
          </a:r>
          <a:endParaRPr lang="ru-RU" sz="1700" kern="1200" dirty="0"/>
        </a:p>
      </dsp:txBody>
      <dsp:txXfrm rot="-5400000">
        <a:off x="1" y="3495816"/>
        <a:ext cx="625504" cy="268073"/>
      </dsp:txXfrm>
    </dsp:sp>
    <dsp:sp modelId="{D4865FA5-FAC3-4C83-AACB-FA4813AD291D}">
      <dsp:nvSpPr>
        <dsp:cNvPr id="0" name=""/>
        <dsp:cNvSpPr/>
      </dsp:nvSpPr>
      <dsp:spPr>
        <a:xfrm rot="5400000">
          <a:off x="3756139" y="52429"/>
          <a:ext cx="580825" cy="68420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292500"/>
              <a:satOff val="-961"/>
              <a:lumOff val="27977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Обращайте внимание на детали фотографий</a:t>
          </a:r>
          <a:endParaRPr lang="ru-RU" sz="1800" b="1" kern="1200" dirty="0"/>
        </a:p>
      </dsp:txBody>
      <dsp:txXfrm rot="-5400000">
        <a:off x="625504" y="3211418"/>
        <a:ext cx="6813741" cy="524117"/>
      </dsp:txXfrm>
    </dsp:sp>
    <dsp:sp modelId="{0D740A27-F570-4682-B913-BE502B38CA84}">
      <dsp:nvSpPr>
        <dsp:cNvPr id="0" name=""/>
        <dsp:cNvSpPr/>
      </dsp:nvSpPr>
      <dsp:spPr>
        <a:xfrm rot="5400000">
          <a:off x="-134036" y="4112461"/>
          <a:ext cx="893577" cy="625504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156859"/>
                <a:satOff val="-884"/>
                <a:lumOff val="15273"/>
                <a:alphaOff val="0"/>
                <a:shade val="63000"/>
                <a:satMod val="165000"/>
              </a:schemeClr>
            </a:gs>
            <a:gs pos="30000">
              <a:schemeClr val="accent2">
                <a:shade val="50000"/>
                <a:hueOff val="156859"/>
                <a:satOff val="-884"/>
                <a:lumOff val="15273"/>
                <a:alphaOff val="0"/>
                <a:shade val="58000"/>
                <a:satMod val="165000"/>
              </a:schemeClr>
            </a:gs>
            <a:gs pos="75000">
              <a:schemeClr val="accent2">
                <a:shade val="50000"/>
                <a:hueOff val="156859"/>
                <a:satOff val="-884"/>
                <a:lumOff val="15273"/>
                <a:alphaOff val="0"/>
                <a:shade val="30000"/>
                <a:satMod val="175000"/>
              </a:schemeClr>
            </a:gs>
            <a:gs pos="100000">
              <a:schemeClr val="accent2">
                <a:shade val="50000"/>
                <a:hueOff val="156859"/>
                <a:satOff val="-884"/>
                <a:lumOff val="15273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50000"/>
              <a:hueOff val="156859"/>
              <a:satOff val="-884"/>
              <a:lumOff val="15273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12</a:t>
          </a:r>
          <a:endParaRPr lang="ru-RU" sz="1700" kern="1200" dirty="0"/>
        </a:p>
      </dsp:txBody>
      <dsp:txXfrm rot="-5400000">
        <a:off x="1" y="4291176"/>
        <a:ext cx="625504" cy="268073"/>
      </dsp:txXfrm>
    </dsp:sp>
    <dsp:sp modelId="{2C9070E0-B9C0-49C2-800E-440BE59F1227}">
      <dsp:nvSpPr>
        <dsp:cNvPr id="0" name=""/>
        <dsp:cNvSpPr/>
      </dsp:nvSpPr>
      <dsp:spPr>
        <a:xfrm rot="5400000">
          <a:off x="3756139" y="847789"/>
          <a:ext cx="580825" cy="68420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146250"/>
              <a:satOff val="-480"/>
              <a:lumOff val="13989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Установите фильтры</a:t>
          </a:r>
          <a:endParaRPr lang="ru-RU" sz="1800" b="1" kern="1200" dirty="0"/>
        </a:p>
      </dsp:txBody>
      <dsp:txXfrm rot="-5400000">
        <a:off x="625504" y="4006778"/>
        <a:ext cx="6813741" cy="524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F39A0-03A3-4C57-8950-F04759E72BFB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73F16-C953-4C69-B971-3C5F2B84C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026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F244DC9-7282-45AF-B61F-9BADD8CFF88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BA77B42-C779-4886-9D2B-EA7587738F6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4DC9-7282-45AF-B61F-9BADD8CFF88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77B42-C779-4886-9D2B-EA7587738F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4DC9-7282-45AF-B61F-9BADD8CFF88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77B42-C779-4886-9D2B-EA7587738F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F244DC9-7282-45AF-B61F-9BADD8CFF88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A77B42-C779-4886-9D2B-EA7587738F6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F244DC9-7282-45AF-B61F-9BADD8CFF88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BA77B42-C779-4886-9D2B-EA7587738F6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4DC9-7282-45AF-B61F-9BADD8CFF88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77B42-C779-4886-9D2B-EA7587738F6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4DC9-7282-45AF-B61F-9BADD8CFF88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77B42-C779-4886-9D2B-EA7587738F6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244DC9-7282-45AF-B61F-9BADD8CFF88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A77B42-C779-4886-9D2B-EA7587738F6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4DC9-7282-45AF-B61F-9BADD8CFF88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77B42-C779-4886-9D2B-EA7587738F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F244DC9-7282-45AF-B61F-9BADD8CFF88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A77B42-C779-4886-9D2B-EA7587738F6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244DC9-7282-45AF-B61F-9BADD8CFF88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A77B42-C779-4886-9D2B-EA7587738F6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F244DC9-7282-45AF-B61F-9BADD8CFF88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BA77B42-C779-4886-9D2B-EA7587738F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zoom.cnews.ru/publication/item/25940" TargetMode="External"/><Relationship Id="rId2" Type="http://schemas.openxmlformats.org/officeDocument/2006/relationships/hyperlink" Target="http://azbez.com/node/105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sychologies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hyperlink" Target="http://inf.&#1089;&#1076;&#1072;&#1084;&#1075;&#1080;&#1072;.&#1088;&#1092;/?redir=1" TargetMode="External"/><Relationship Id="rId7" Type="http://schemas.openxmlformats.org/officeDocument/2006/relationships/hyperlink" Target="http://www.edu.ru/" TargetMode="External"/><Relationship Id="rId2" Type="http://schemas.openxmlformats.org/officeDocument/2006/relationships/hyperlink" Target="http://kpolyakov.spb.ru/index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ipi.ru/" TargetMode="External"/><Relationship Id="rId5" Type="http://schemas.openxmlformats.org/officeDocument/2006/relationships/hyperlink" Target="http://interneturok.ru/" TargetMode="External"/><Relationship Id="rId4" Type="http://schemas.openxmlformats.org/officeDocument/2006/relationships/hyperlink" Target="http://reshuege.r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50" y="1071563"/>
            <a:ext cx="6604198" cy="8985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/>
              <a:t>Ребенок и компьютер</a:t>
            </a:r>
            <a:endParaRPr lang="ru-RU" sz="4400" dirty="0"/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312" y="2357438"/>
            <a:ext cx="6104135" cy="78581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ЧТО НУЖНО ЗНАТЬ ВЗРОСЛЫМ</a:t>
            </a:r>
          </a:p>
        </p:txBody>
      </p:sp>
      <p:pic>
        <p:nvPicPr>
          <p:cNvPr id="7" name="Picture 2" descr="C:\Documents and Settings\Юлия Николаевна\Рабочий стол\Мои рисунки\информатика\rdgisvoyh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53837">
            <a:off x="2712084" y="3553998"/>
            <a:ext cx="1929451" cy="2563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5" descr="20178190_555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61851">
            <a:off x="5884422" y="3567971"/>
            <a:ext cx="1270126" cy="2531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8" name="Picture 4" descr="C:\Documents and Settings\Юлия Николаевна\Рабочий стол\Мои рисунки\анимация\048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285750"/>
            <a:ext cx="962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70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0"/>
    </mc:Choice>
    <mc:Fallback xmlns="">
      <p:transition spd="slow" advTm="3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84065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Интернет это не только благо, но и множество опасностей для наших детей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 smtClean="0"/>
              <a:t>Нежелательная информация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 err="1" smtClean="0"/>
              <a:t>Кибермошеничество</a:t>
            </a:r>
            <a:endParaRPr lang="ru-RU" sz="28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 smtClean="0"/>
              <a:t>Интернет – зависимость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 smtClean="0"/>
              <a:t>Небезопасное общение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 err="1"/>
              <a:t>Кибербуллинг</a:t>
            </a:r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474">
            <a:off x="5292080" y="3645024"/>
            <a:ext cx="2700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Documents and Settings\Юлия Николаевна\Рабочий стол\Мои рисунки\анимация\048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2875"/>
            <a:ext cx="714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81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066130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заложить </a:t>
            </a: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основы безопасности? 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847784" cy="1396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Никто лучше родителей не объяснит ребенку правила поведения в той или иной ситуации. 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440"/>
            <a:ext cx="4824535" cy="321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Documents and Settings\Юлия Николаевна\Рабочий стол\Мои рисунки\анимация\048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2875"/>
            <a:ext cx="714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28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Почему возникает </a:t>
            </a:r>
            <a:b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Интернет – зависимость?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285720" y="1571612"/>
          <a:ext cx="8143932" cy="4929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8" name="Picture 4" descr="C:\Documents and Settings\Юлия Николаевна\Рабочий стол\Мои рисунки\анимация\0489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2875"/>
            <a:ext cx="714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6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0"/>
    </mc:Choice>
    <mc:Fallback xmlns="">
      <p:transition spd="slow" advTm="3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должно </a:t>
            </a:r>
            <a:b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насторожить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2" name="Picture 4" descr="C:\Documents and Settings\Юлия Николаевна\Рабочий стол\Мои рисунки\анимация\0489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2875"/>
            <a:ext cx="714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81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0"/>
    </mc:Choice>
    <mc:Fallback xmlns="">
      <p:transition spd="slow" advTm="3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обезопасить</a:t>
            </a:r>
            <a:b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ребёнка в сети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6" name="Picture 4" descr="C:\Documents and Settings\Юлия Николаевна\Рабочий стол\Мои рисунки\анимация\0489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2875"/>
            <a:ext cx="714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12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0"/>
    </mc:Choice>
    <mc:Fallback xmlns="">
      <p:transition spd="slow" advTm="3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обезопасить</a:t>
            </a:r>
            <a:b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ребёнка в сети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40" name="Picture 4" descr="C:\Documents and Settings\Юлия Николаевна\Рабочий стол\Мои рисунки\анимация\0489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2875"/>
            <a:ext cx="714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52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0"/>
    </mc:Choice>
    <mc:Fallback xmlns="">
      <p:transition spd="slow" advTm="3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Юлия Николаевна\Рабочий стол\Мои рисунки\анимация\048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661248"/>
            <a:ext cx="714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Интернет-воспитатели: обзор приложений для родительского контроля</a:t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Современные дети пользуются Интернетом практически ежедневно. </a:t>
            </a:r>
            <a:r>
              <a:rPr lang="ru-RU" dirty="0"/>
              <a:t>В большинстве случаев юные создания с энтузиазмом, достойным лучшего применения, загружают </a:t>
            </a:r>
            <a:r>
              <a:rPr lang="ru-RU" dirty="0" err="1"/>
              <a:t>медиаконтент</a:t>
            </a:r>
            <a:r>
              <a:rPr lang="ru-RU" dirty="0"/>
              <a:t>, болтают со сверстниками </a:t>
            </a:r>
            <a:r>
              <a:rPr lang="ru-RU" dirty="0" smtClean="0"/>
              <a:t>и</a:t>
            </a:r>
            <a:r>
              <a:rPr lang="ru-RU" dirty="0"/>
              <a:t>, увы, не брезгуют крайне сомнительными </a:t>
            </a:r>
            <a:r>
              <a:rPr lang="ru-RU" dirty="0" smtClean="0"/>
              <a:t>веб-ресурсами.</a:t>
            </a:r>
          </a:p>
          <a:p>
            <a:pPr marL="0" indent="0" algn="just">
              <a:buNone/>
            </a:pPr>
            <a:r>
              <a:rPr lang="ru-RU" dirty="0" smtClean="0"/>
              <a:t>Вот несколько программ, которые помогут родителям ограничить доступ к нежелательным ресурсам.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95142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Kaspersky Internet </a:t>
            </a:r>
            <a:r>
              <a:rPr lang="en-US" b="1" dirty="0" smtClean="0"/>
              <a:t>Security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455493" cy="444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Documents and Settings\Юлия Николаевна\Рабочий стол\Мои рисунки\анимация\048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661248"/>
            <a:ext cx="714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82467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Kaspersky Internet Security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Для ограничения доступа к веб-ресурсам предусмотрено 14 категорий – родителям достаточно включить нужные. Если ресурс, к которому ребенок стремится получить доступ, не найден в базе данных, будет произведен эвристический анализ веб-страницы. Другой интересный момент касается запрета передачи конфиденциальных данных, например, реквизитов банковской карты или домашнего адреса</a:t>
            </a:r>
          </a:p>
        </p:txBody>
      </p:sp>
      <p:pic>
        <p:nvPicPr>
          <p:cNvPr id="4" name="Picture 4" descr="C:\Documents and Settings\Юлия Николаевна\Рабочий стол\Мои рисунки\анимация\048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661248"/>
            <a:ext cx="714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67081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311" y="1124744"/>
            <a:ext cx="2900354" cy="243998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9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8%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школьников старше 12 лет пользуются Интернетом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каждый день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sz="quarter" idx="1"/>
          </p:nvPr>
        </p:nvSpPr>
        <p:spPr>
          <a:xfrm>
            <a:off x="2714625" y="3429000"/>
            <a:ext cx="5786438" cy="2928938"/>
          </a:xfrm>
        </p:spPr>
        <p:txBody>
          <a:bodyPr/>
          <a:lstStyle/>
          <a:p>
            <a:pPr indent="342900">
              <a:buFont typeface="Wingdings" pitchFamily="2" charset="2"/>
              <a:buNone/>
            </a:pPr>
            <a:r>
              <a:rPr lang="ru-RU" sz="2000" dirty="0" smtClean="0"/>
              <a:t>Мы сколько угодно можем рассуждать о том, вредны ли компьютеры для ребёнка и как Интернет влияет на психику. Но это не изменит очевидного факта: дети давно освоились в Сети и разбираются в компьютерах лучше взрослых. А о том, чтобы свести время у монитора к 20 минутам в день, можно попросту забыть.</a:t>
            </a:r>
          </a:p>
        </p:txBody>
      </p:sp>
      <p:pic>
        <p:nvPicPr>
          <p:cNvPr id="1027" name="Picture 3" descr="C:\Documents and Settings\Юлия Николаевна\Рабочий стол\Мои рисунки\информатика\mac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500042"/>
            <a:ext cx="3908937" cy="2608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1" name="Picture 4" descr="C:\Documents and Settings\Юлия Николаевна\Рабочий стол\Мои рисунки\информатика\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929063"/>
            <a:ext cx="170180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C:\Documents and Settings\Юлия Николаевна\Рабочий стол\Мои рисунки\анимация\048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2875"/>
            <a:ext cx="714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05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0"/>
    </mc:Choice>
    <mc:Fallback xmlns="">
      <p:transition spd="slow" advTm="30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Kaspersky Internet Security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85181"/>
            <a:ext cx="6577483" cy="462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Documents and Settings\Юлия Николаевна\Рабочий стол\Мои рисунки\анимация\048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661248"/>
            <a:ext cx="714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89878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/>
              <a:t>NetPolice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Изначально предлагается </a:t>
            </a:r>
            <a:r>
              <a:rPr lang="ru-RU" dirty="0" err="1"/>
              <a:t>профайл</a:t>
            </a:r>
            <a:r>
              <a:rPr lang="ru-RU" dirty="0"/>
              <a:t> «Пользовательский» (кроме него доступны еще два: «Все запрещено» и «Без порнографии»), подразумевающий запрет доступа к веб-ресурсам, содержащим порнографические материалы и блокирующий загрузку файлов</a:t>
            </a:r>
            <a:r>
              <a:rPr lang="ru-RU" dirty="0" smtClean="0"/>
              <a:t>,</a:t>
            </a:r>
          </a:p>
          <a:p>
            <a:pPr algn="just"/>
            <a:r>
              <a:rPr lang="ru-RU" dirty="0"/>
              <a:t>Дополнительные фильтры общим числом 58 доступны только в платной версии и позволяют запретить доступ к веб-ресурсам по категориям, например, «Нелегальная помощь учащимся (Рефераты)», «Ненормативная лексика» или «Нижнее белье». </a:t>
            </a:r>
          </a:p>
        </p:txBody>
      </p:sp>
      <p:pic>
        <p:nvPicPr>
          <p:cNvPr id="4" name="Picture 4" descr="C:\Documents and Settings\Юлия Николаевна\Рабочий стол\Мои рисунки\анимация\048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661248"/>
            <a:ext cx="714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33334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err="1"/>
              <a:t>NetPolice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7997"/>
            <a:ext cx="5976664" cy="425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Documents and Settings\Юлия Николаевна\Рабочий стол\Мои рисунки\анимация\048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661248"/>
            <a:ext cx="714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63984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/>
              <a:t>KinderGate</a:t>
            </a:r>
            <a:r>
              <a:rPr lang="en-US" b="1" dirty="0"/>
              <a:t> </a:t>
            </a:r>
            <a:r>
              <a:rPr lang="ru-RU" b="1" dirty="0"/>
              <a:t>Родительский Контроль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Этот «воспитатель» </a:t>
            </a:r>
            <a:r>
              <a:rPr lang="ru-RU" dirty="0" smtClean="0"/>
              <a:t>предлагает </a:t>
            </a:r>
            <a:r>
              <a:rPr lang="ru-RU" dirty="0"/>
              <a:t>82 категории фильтрации веб-сайтов в 5 основных уровнях доступа (по умолчанию запрещен доступ к </a:t>
            </a:r>
            <a:r>
              <a:rPr lang="ru-RU" dirty="0" err="1"/>
              <a:t>фишинговым</a:t>
            </a:r>
            <a:r>
              <a:rPr lang="ru-RU" dirty="0"/>
              <a:t> ресурсам, сайтам с порнографическим </a:t>
            </a:r>
            <a:r>
              <a:rPr lang="ru-RU" dirty="0" err="1"/>
              <a:t>контентам</a:t>
            </a:r>
            <a:r>
              <a:rPr lang="ru-RU" dirty="0"/>
              <a:t>, и тем, что содержат вредоносный код</a:t>
            </a:r>
            <a:r>
              <a:rPr lang="ru-RU" dirty="0" smtClean="0"/>
              <a:t>).</a:t>
            </a:r>
          </a:p>
          <a:p>
            <a:pPr algn="just"/>
            <a:r>
              <a:rPr lang="ru-RU" dirty="0"/>
              <a:t>Для ограничения времени, проводимого ребенком за компьютером, предусмотрен специальный инструмент «Расписание работы». Кроме этого доступна статистика посещенных веб-ресурсов с указанием значений входящего и исходящего трафика, а также просмотр сообщений в сетях odnoklassniki.ru и vkontakte.ru. </a:t>
            </a:r>
          </a:p>
        </p:txBody>
      </p:sp>
      <p:pic>
        <p:nvPicPr>
          <p:cNvPr id="4" name="Picture 4" descr="C:\Documents and Settings\Юлия Николаевна\Рабочий стол\Мои рисунки\анимация\048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661248"/>
            <a:ext cx="714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80320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/>
              <a:t>KinderGate</a:t>
            </a:r>
            <a:r>
              <a:rPr lang="en-US" b="1" dirty="0"/>
              <a:t> </a:t>
            </a:r>
            <a:r>
              <a:rPr lang="ru-RU" b="1" dirty="0"/>
              <a:t>Родительский Контроль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6044530" cy="449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Documents and Settings\Юлия Николаевна\Рабочий стол\Мои рисунки\анимация\048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661248"/>
            <a:ext cx="714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01381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Безопасность </a:t>
            </a:r>
            <a:r>
              <a:rPr lang="ru-RU" b="1" dirty="0" smtClean="0"/>
              <a:t>детей </a:t>
            </a:r>
            <a:r>
              <a:rPr lang="ru-RU" b="1" dirty="0"/>
              <a:t>в </a:t>
            </a:r>
            <a:r>
              <a:rPr lang="ru-RU" b="1" dirty="0" smtClean="0"/>
              <a:t>Интернете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4873752"/>
          </a:xfrm>
        </p:spPr>
        <p:txBody>
          <a:bodyPr/>
          <a:lstStyle/>
          <a:p>
            <a:pPr lvl="0" algn="just"/>
            <a:r>
              <a:rPr lang="ru-RU" dirty="0"/>
              <a:t>Тем не менее помните, что невозможно всегда находиться рядом с детьми и постоянно их контролировать. </a:t>
            </a:r>
            <a:endParaRPr lang="ru-RU" dirty="0" smtClean="0"/>
          </a:p>
          <a:p>
            <a:pPr lvl="0" algn="just"/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Доверительные </a:t>
            </a: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отношения с детьми</a:t>
            </a:r>
            <a:r>
              <a:rPr lang="ru-RU" dirty="0"/>
              <a:t>, открытый и доброжелательный диалог зачастую может быть гораздо </a:t>
            </a:r>
            <a:r>
              <a:rPr lang="ru-RU" dirty="0" err="1"/>
              <a:t>конструктивнее</a:t>
            </a:r>
            <a:r>
              <a:rPr lang="ru-RU" dirty="0"/>
              <a:t>, чем постоянное отслеживание посещаемых сайтов и блокировка всевозможного контента.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37111"/>
            <a:ext cx="3312368" cy="2208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Юлия Николаевна\Рабочий стол\Мои рисунки\анимация\048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661248"/>
            <a:ext cx="714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01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/>
              <a:t>Линия </a:t>
            </a:r>
            <a:r>
              <a:rPr lang="ru-RU" b="1" dirty="0"/>
              <a:t>помощи “Дети Онлайн”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091750"/>
            <a:ext cx="7467600" cy="487375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Если вы нуждаетесь в консультации специалиста по вопросам безопасного использования Интернета или если ваш ребенок уже столкнулся с рисками в Сети, обратитесь на линию помощи “Дети Онлайн” по телефону: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 (800) </a:t>
            </a:r>
            <a:r>
              <a:rPr lang="ru-RU" sz="43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25 000 15 </a:t>
            </a:r>
            <a:endParaRPr lang="ru-RU" sz="43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На </a:t>
            </a:r>
            <a:r>
              <a:rPr lang="ru-RU" dirty="0"/>
              <a:t>линии помощи профессиональную психологическую и информационную поддержку оказывают психологи факультета психологии МГУ имени </a:t>
            </a:r>
            <a:r>
              <a:rPr lang="ru-RU" dirty="0" err="1"/>
              <a:t>М.В.Ломоносова</a:t>
            </a:r>
            <a:r>
              <a:rPr lang="ru-RU" dirty="0"/>
              <a:t> и Фонда Развития Интернет. </a:t>
            </a:r>
          </a:p>
        </p:txBody>
      </p:sp>
      <p:pic>
        <p:nvPicPr>
          <p:cNvPr id="4" name="Picture 4" descr="C:\Documents and Settings\Юлия Николаевна\Рабочий стол\Мои рисунки\анимация\048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661248"/>
            <a:ext cx="714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7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azbez.com/node/1055</a:t>
            </a:r>
            <a:endParaRPr lang="ru-RU" dirty="0" smtClean="0"/>
          </a:p>
          <a:p>
            <a:endParaRPr lang="ru-RU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zoom.cnews.ru/publication/item/25940</a:t>
            </a:r>
            <a:endParaRPr lang="ru-RU" dirty="0" smtClean="0"/>
          </a:p>
          <a:p>
            <a:endParaRPr lang="ru-RU" dirty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www.psychologies.ru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470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Дети в сети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38" y="5529263"/>
            <a:ext cx="6072187" cy="1328737"/>
          </a:xfrm>
        </p:spPr>
        <p:txBody>
          <a:bodyPr>
            <a:normAutofit/>
          </a:bodyPr>
          <a:lstStyle/>
          <a:p>
            <a:pPr marL="274320" indent="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современных операционных системах есть функция «Родительского контроля»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4" name="Picture 2" descr="C:\Documents and Settings\Юлия Николаевна\Рабочий стол\Мои рисунки\информатика\mynet05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4786313"/>
            <a:ext cx="1933575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C:\Documents and Settings\Юлия Николаевна\Рабочий стол\Мои рисунки\информатика\p40_socped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57188"/>
            <a:ext cx="22002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нутый угол 8"/>
          <p:cNvSpPr/>
          <p:nvPr/>
        </p:nvSpPr>
        <p:spPr>
          <a:xfrm>
            <a:off x="5143479" y="1104873"/>
            <a:ext cx="3000396" cy="857256"/>
          </a:xfrm>
          <a:prstGeom prst="foldedCorner">
            <a:avLst/>
          </a:prstGeom>
          <a:solidFill>
            <a:schemeClr val="bg2">
              <a:lumMod val="7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скачивают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музыку и фильмы</a:t>
            </a:r>
          </a:p>
        </p:txBody>
      </p:sp>
      <p:sp>
        <p:nvSpPr>
          <p:cNvPr id="10" name="Загнутый угол 9"/>
          <p:cNvSpPr/>
          <p:nvPr/>
        </p:nvSpPr>
        <p:spPr>
          <a:xfrm>
            <a:off x="4139952" y="1976435"/>
            <a:ext cx="3000396" cy="857256"/>
          </a:xfrm>
          <a:prstGeom prst="foldedCorner">
            <a:avLst/>
          </a:prstGeom>
          <a:solidFill>
            <a:schemeClr val="bg2">
              <a:lumMod val="7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читают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новости и ищут информацию для учебы</a:t>
            </a:r>
          </a:p>
        </p:txBody>
      </p:sp>
      <p:sp>
        <p:nvSpPr>
          <p:cNvPr id="11" name="Загнутый угол 10"/>
          <p:cNvSpPr/>
          <p:nvPr/>
        </p:nvSpPr>
        <p:spPr>
          <a:xfrm>
            <a:off x="3116178" y="2884934"/>
            <a:ext cx="3000396" cy="857256"/>
          </a:xfrm>
          <a:prstGeom prst="foldedCorner">
            <a:avLst/>
          </a:prstGeom>
          <a:solidFill>
            <a:schemeClr val="bg2">
              <a:lumMod val="7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играют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сетевые игры</a:t>
            </a:r>
          </a:p>
        </p:txBody>
      </p:sp>
      <p:sp>
        <p:nvSpPr>
          <p:cNvPr id="12" name="Загнутый угол 11"/>
          <p:cNvSpPr/>
          <p:nvPr/>
        </p:nvSpPr>
        <p:spPr>
          <a:xfrm>
            <a:off x="357188" y="4550488"/>
            <a:ext cx="3000396" cy="857256"/>
          </a:xfrm>
          <a:prstGeom prst="foldedCorner">
            <a:avLst/>
          </a:prstGeom>
          <a:solidFill>
            <a:schemeClr val="bg2">
              <a:lumMod val="7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ищут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работу</a:t>
            </a:r>
          </a:p>
        </p:txBody>
      </p:sp>
      <p:pic>
        <p:nvPicPr>
          <p:cNvPr id="10258" name="Picture 4" descr="C:\Documents and Settings\Юлия Николаевна\Рабочий стол\Мои рисунки\анимация\048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714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нутый угол 12"/>
          <p:cNvSpPr/>
          <p:nvPr/>
        </p:nvSpPr>
        <p:spPr>
          <a:xfrm>
            <a:off x="1487626" y="3717032"/>
            <a:ext cx="3000396" cy="857256"/>
          </a:xfrm>
          <a:prstGeom prst="foldedCorner">
            <a:avLst/>
          </a:prstGeom>
          <a:solidFill>
            <a:schemeClr val="bg2">
              <a:lumMod val="7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общаются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0"/>
    </mc:Choice>
    <mc:Fallback xmlns="">
      <p:transition spd="slow" advTm="3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Полезные ресурсы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kpolyakov.spb.ru/index.htm</a:t>
            </a:r>
            <a:endParaRPr lang="ru-RU" dirty="0" smtClean="0"/>
          </a:p>
          <a:p>
            <a:r>
              <a:rPr lang="en-US" dirty="0">
                <a:hlinkClick r:id="rId3"/>
              </a:rPr>
              <a:t>http://inf.</a:t>
            </a:r>
            <a:r>
              <a:rPr lang="ru-RU" dirty="0" err="1">
                <a:hlinkClick r:id="rId3"/>
              </a:rPr>
              <a:t>сдамгиа.рф</a:t>
            </a:r>
            <a:r>
              <a:rPr lang="ru-RU" dirty="0">
                <a:hlinkClick r:id="rId3"/>
              </a:rPr>
              <a:t>/?</a:t>
            </a:r>
            <a:r>
              <a:rPr lang="en-US" dirty="0" err="1" smtClean="0">
                <a:hlinkClick r:id="rId3"/>
              </a:rPr>
              <a:t>redir</a:t>
            </a:r>
            <a:r>
              <a:rPr lang="en-US" dirty="0" smtClean="0">
                <a:hlinkClick r:id="rId3"/>
              </a:rPr>
              <a:t>=1</a:t>
            </a:r>
            <a:endParaRPr lang="ru-RU" dirty="0" smtClean="0"/>
          </a:p>
          <a:p>
            <a:r>
              <a:rPr lang="en-US" dirty="0">
                <a:hlinkClick r:id="rId4"/>
              </a:rPr>
              <a:t>http://reshuege.ru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en-US" dirty="0">
                <a:hlinkClick r:id="rId5"/>
              </a:rPr>
              <a:t>http://interneturok.ru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r>
              <a:rPr lang="en-US" dirty="0">
                <a:hlinkClick r:id="rId6"/>
              </a:rPr>
              <a:t>http://www.fipi.ru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r>
              <a:rPr lang="en-US" dirty="0">
                <a:hlinkClick r:id="rId7"/>
              </a:rPr>
              <a:t>http://www.edu.ru</a:t>
            </a:r>
            <a:r>
              <a:rPr lang="en-US" dirty="0" smtClean="0">
                <a:hlinkClick r:id="rId7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C:\Documents and Settings\Юлия Николаевна\Рабочий стол\Мои рисунки\анимация\0489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661248"/>
            <a:ext cx="714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93022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32" y="44624"/>
            <a:ext cx="8960995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76765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78183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190"/>
            <a:ext cx="8928992" cy="679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27392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92"/>
            <a:ext cx="9036496" cy="678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7925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51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67511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218</TotalTime>
  <Words>708</Words>
  <Application>Microsoft Office PowerPoint</Application>
  <PresentationFormat>Экран (4:3)</PresentationFormat>
  <Paragraphs>115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Ребенок и компьютер</vt:lpstr>
      <vt:lpstr>98% школьников старше 12 лет пользуются Интернетом каждый день</vt:lpstr>
      <vt:lpstr>Дети в сети</vt:lpstr>
      <vt:lpstr>Полезные ресурсы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 это не только благо, но и множество опасностей для наших детей</vt:lpstr>
      <vt:lpstr>Как заложить  основы безопасности? </vt:lpstr>
      <vt:lpstr>Почему возникает  Интернет – зависимость?</vt:lpstr>
      <vt:lpstr>Что должно  насторожить</vt:lpstr>
      <vt:lpstr>Как обезопасить  ребёнка в сети</vt:lpstr>
      <vt:lpstr>Как обезопасить  ребёнка в сети</vt:lpstr>
      <vt:lpstr>Интернет-воспитатели: обзор приложений для родительского контроля </vt:lpstr>
      <vt:lpstr>Kaspersky Internet Security</vt:lpstr>
      <vt:lpstr>Kaspersky Internet Security</vt:lpstr>
      <vt:lpstr>Kaspersky Internet Security</vt:lpstr>
      <vt:lpstr>NetPolice</vt:lpstr>
      <vt:lpstr>NetPolice</vt:lpstr>
      <vt:lpstr>KinderGate Родительский Контроль </vt:lpstr>
      <vt:lpstr>KinderGate Родительский Контроль</vt:lpstr>
      <vt:lpstr>Безопасность детей в Интернете</vt:lpstr>
      <vt:lpstr>Линия помощи “Дети Онлайн”</vt:lpstr>
      <vt:lpstr>Источники информации: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детей в интернете</dc:title>
  <dc:creator>лврпровпа</dc:creator>
  <cp:lastModifiedBy>лврпровпа</cp:lastModifiedBy>
  <cp:revision>21</cp:revision>
  <cp:lastPrinted>2015-12-16T20:20:53Z</cp:lastPrinted>
  <dcterms:created xsi:type="dcterms:W3CDTF">2015-12-14T19:37:49Z</dcterms:created>
  <dcterms:modified xsi:type="dcterms:W3CDTF">2016-02-10T18:58:53Z</dcterms:modified>
</cp:coreProperties>
</file>