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60" r:id="rId5"/>
    <p:sldId id="258" r:id="rId6"/>
    <p:sldId id="262" r:id="rId7"/>
    <p:sldId id="264" r:id="rId8"/>
    <p:sldId id="263" r:id="rId9"/>
    <p:sldId id="269" r:id="rId10"/>
    <p:sldId id="270" r:id="rId11"/>
    <p:sldId id="273" r:id="rId12"/>
    <p:sldId id="274" r:id="rId13"/>
    <p:sldId id="275" r:id="rId14"/>
    <p:sldId id="276" r:id="rId15"/>
    <p:sldId id="266" r:id="rId16"/>
    <p:sldId id="265" r:id="rId17"/>
    <p:sldId id="267" r:id="rId18"/>
    <p:sldId id="27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4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4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7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E96D5E-4ED9-4A11-84B6-7B0CFC473D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8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7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8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6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3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3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37E30-E510-48CA-99D1-48D903EE3867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89DB-E7A5-4E13-BE93-106B2434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4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958276" y="1052736"/>
            <a:ext cx="73437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Урок русского языка</a:t>
            </a:r>
          </a:p>
        </p:txBody>
      </p:sp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6227763" y="5661025"/>
            <a:ext cx="1571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6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класс</a:t>
            </a:r>
          </a:p>
        </p:txBody>
      </p:sp>
      <p:pic>
        <p:nvPicPr>
          <p:cNvPr id="1026" name="Picture 2" descr="http://img0.liveinternet.ru/images/attach/c/4/79/720/79720662_0_5a2f7_cb9faf16_XL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52101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2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2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275" y="152400"/>
            <a:ext cx="1990725" cy="2295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 descr="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172121"/>
      </p:ext>
    </p:extLst>
  </p:cSld>
  <p:clrMapOvr>
    <a:masterClrMapping/>
  </p:clrMapOvr>
  <p:transition advTm="15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6185E-6 L -0.79115 -0.0006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09249E-7 L 0.76615 -0.0006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9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1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63" y="533400"/>
            <a:ext cx="5537200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7988174"/>
      </p:ext>
    </p:extLst>
  </p:cSld>
  <p:clrMapOvr>
    <a:masterClrMapping/>
  </p:clrMapOvr>
  <p:transition advTm="22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443846"/>
      </p:ext>
    </p:extLst>
  </p:cSld>
  <p:clrMapOvr>
    <a:masterClrMapping/>
  </p:clrMapOvr>
  <p:transition advTm="7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0292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225227"/>
      </p:ext>
    </p:extLst>
  </p:cSld>
  <p:clrMapOvr>
    <a:masterClrMapping/>
  </p:clrMapOvr>
  <p:transition advTm="2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498975"/>
            <a:ext cx="28543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4495800"/>
            <a:ext cx="28543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4572000"/>
            <a:ext cx="28543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45188"/>
            <a:ext cx="13462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9600"/>
            <a:ext cx="1143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13462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7510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19208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2066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608257"/>
      </p:ext>
    </p:extLst>
  </p:cSld>
  <p:clrMapOvr>
    <a:masterClrMapping/>
  </p:clrMapOvr>
  <p:transition advTm="21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676" y="26064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Замените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выделенные местоимения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синонимичными, более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свойственными разговорной речи.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479" y="2348880"/>
            <a:ext cx="894334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рассказал мне 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нечто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интересное. 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Некто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забыл дома тетрадь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Дай мне </a:t>
            </a:r>
            <a:r>
              <a:rPr lang="ru-RU" sz="54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что-либо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почитать.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56992"/>
            <a:ext cx="201622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ЧТО-ТО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788" y="4170689"/>
            <a:ext cx="2122955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Кто-то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985458"/>
            <a:ext cx="295232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ЧТО-НИБУДЬ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538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9833" y="260648"/>
            <a:ext cx="5984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Цифровой диктант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Раздельное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написание местоимения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ерез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дефис – 2.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5967" y="4826361"/>
            <a:ext cx="3716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i="1" dirty="0"/>
              <a:t>1, 2, 2, 1, 2, 2.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4299263"/>
            <a:ext cx="5544616" cy="162482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КЛЮЧ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Домашнее задание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/>
              <a:t>1) </a:t>
            </a:r>
            <a:r>
              <a:rPr lang="ru-RU" sz="4000" dirty="0" smtClean="0"/>
              <a:t>Правило </a:t>
            </a:r>
            <a:r>
              <a:rPr lang="ru-RU" sz="4000" dirty="0"/>
              <a:t>на с. </a:t>
            </a:r>
            <a:r>
              <a:rPr lang="ru-RU" sz="4000" dirty="0" smtClean="0"/>
              <a:t>82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2) </a:t>
            </a:r>
            <a:r>
              <a:rPr lang="ru-RU" sz="4000" dirty="0" smtClean="0"/>
              <a:t>ПО ВЫБОРУ:</a:t>
            </a:r>
          </a:p>
          <a:p>
            <a:pPr marL="0" indent="0">
              <a:buNone/>
            </a:pPr>
            <a:r>
              <a:rPr lang="ru-RU" sz="4000" dirty="0" smtClean="0"/>
              <a:t> - упр.475</a:t>
            </a:r>
          </a:p>
          <a:p>
            <a:pPr marL="0" indent="0">
              <a:buNone/>
            </a:pPr>
            <a:r>
              <a:rPr lang="ru-RU" sz="4000" dirty="0" smtClean="0"/>
              <a:t>ИЛИ</a:t>
            </a:r>
          </a:p>
          <a:p>
            <a:pPr marL="0" indent="0">
              <a:buNone/>
            </a:pPr>
            <a:r>
              <a:rPr lang="ru-RU" sz="4000" dirty="0" smtClean="0"/>
              <a:t>- упр.476</a:t>
            </a:r>
            <a:endParaRPr lang="ru-RU" sz="4000" dirty="0"/>
          </a:p>
        </p:txBody>
      </p:sp>
      <p:pic>
        <p:nvPicPr>
          <p:cNvPr id="22532" name="Picture 4" descr="Папа и сын делают уро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97200"/>
            <a:ext cx="3738562" cy="340201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72816"/>
            <a:ext cx="85553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Двадцать четвёртое марта.</a:t>
            </a:r>
          </a:p>
          <a:p>
            <a:pPr algn="ctr"/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Классная работа.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img0.liveinternet.ru/images/attach/c/4/79/720/79720662_0_5a2f7_cb9faf16_XL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25" y="3601018"/>
            <a:ext cx="3384376" cy="29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43808" y="333375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54970" y="333375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66132" y="333375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765175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4970" y="788489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66132" y="788489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2646" y="788489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2646" y="1220289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1196975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54970" y="1220289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66132" y="1225007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1699" y="1220289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80537" y="1226368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43808" y="1636304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32646" y="1615623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21484" y="1615623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54970" y="1631953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91699" y="1661343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80537" y="1661343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69375" y="1656807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23756" y="2479223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34918" y="2047423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23756" y="2068104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80537" y="2514692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66132" y="2514692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62568" y="2505983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51406" y="2501265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86430" y="2967084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034184" y="2928257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275268" y="2933065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64106" y="2928257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445346" y="2940958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75268" y="3360057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64106" y="3372758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23756" y="3360057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86430" y="3364865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97592" y="3364865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681667" y="3804558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84339" y="3804558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864106" y="3790678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440244" y="4236358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873177" y="4250782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034184" y="4222478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110836" y="4654278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699674" y="4644390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84339" y="4644390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873177" y="4644390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432646" y="4644390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7544" y="5301208"/>
            <a:ext cx="842493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1.Принадлежащий мне</a:t>
            </a:r>
            <a:endParaRPr lang="ru-RU" sz="4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9587" y="341267"/>
            <a:ext cx="1233242" cy="416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</a:t>
            </a:r>
            <a:r>
              <a:rPr lang="ru-RU" sz="2000" b="1" dirty="0" smtClean="0"/>
              <a:t>    О    Й</a:t>
            </a:r>
            <a:endParaRPr lang="ru-RU" sz="2000" b="1" dirty="0"/>
          </a:p>
        </p:txBody>
      </p:sp>
      <p:pic>
        <p:nvPicPr>
          <p:cNvPr id="55" name="Picture 2" descr="http://www.mk.ru/upload/iblock_mk/475/24/72/ac/DETAIL_PICTURE_755784_1283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0058" y="1489426"/>
            <a:ext cx="2341652" cy="2977256"/>
          </a:xfrm>
          <a:prstGeom prst="rect">
            <a:avLst/>
          </a:prstGeom>
          <a:noFill/>
        </p:spPr>
      </p:pic>
      <p:sp>
        <p:nvSpPr>
          <p:cNvPr id="56" name="Скругленный прямоугольник 55"/>
          <p:cNvSpPr/>
          <p:nvPr/>
        </p:nvSpPr>
        <p:spPr>
          <a:xfrm>
            <a:off x="467544" y="5318977"/>
            <a:ext cx="842493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2.Возвратное местоимение в </a:t>
            </a:r>
            <a:r>
              <a:rPr lang="ru-RU" sz="4000" dirty="0" err="1" smtClean="0"/>
              <a:t>Р.п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423878" y="765627"/>
            <a:ext cx="1653416" cy="416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С      </a:t>
            </a:r>
            <a:r>
              <a:rPr lang="ru-RU" sz="2000" b="1" dirty="0" smtClean="0">
                <a:solidFill>
                  <a:srgbClr val="0070C0"/>
                </a:solidFill>
              </a:rPr>
              <a:t>Е</a:t>
            </a:r>
            <a:r>
              <a:rPr lang="ru-RU" sz="2000" b="1" dirty="0" smtClean="0"/>
              <a:t>      </a:t>
            </a:r>
            <a:r>
              <a:rPr lang="ru-RU" sz="2000" b="1" smtClean="0"/>
              <a:t>Б    Я</a:t>
            </a:r>
            <a:endParaRPr lang="ru-RU" sz="20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67544" y="5301208"/>
            <a:ext cx="842493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3.Определительное местоимение, синоним местоимений КАЖДЫЙ, ЛЮБОЙ.</a:t>
            </a:r>
            <a:endParaRPr lang="ru-RU" sz="32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457631" y="1196975"/>
            <a:ext cx="2445230" cy="416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В     </a:t>
            </a:r>
            <a:r>
              <a:rPr lang="ru-RU" sz="2000" b="1" dirty="0" smtClean="0">
                <a:solidFill>
                  <a:srgbClr val="0070C0"/>
                </a:solidFill>
              </a:rPr>
              <a:t>С</a:t>
            </a:r>
            <a:r>
              <a:rPr lang="ru-RU" sz="2000" b="1" dirty="0" smtClean="0"/>
              <a:t>      Я    К    И    Й</a:t>
            </a:r>
            <a:endParaRPr lang="ru-RU" sz="20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67544" y="5308284"/>
            <a:ext cx="842493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4. Вопросительное местоимение </a:t>
            </a:r>
            <a:r>
              <a:rPr lang="ru-RU" sz="3200" u="sng" dirty="0" smtClean="0"/>
              <a:t>КАКОЙ</a:t>
            </a:r>
            <a:r>
              <a:rPr lang="ru-RU" sz="3200" dirty="0" smtClean="0"/>
              <a:t> ПО ПОРЯДКУ.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034183" y="1623515"/>
            <a:ext cx="2868677" cy="469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К     О     </a:t>
            </a:r>
            <a:r>
              <a:rPr lang="ru-RU" sz="2000" b="1" dirty="0" smtClean="0">
                <a:solidFill>
                  <a:srgbClr val="0070C0"/>
                </a:solidFill>
              </a:rPr>
              <a:t>Т</a:t>
            </a:r>
            <a:r>
              <a:rPr lang="ru-RU" sz="2000" b="1" dirty="0" smtClean="0"/>
              <a:t>     О    Р    Ы    Й</a:t>
            </a:r>
            <a:endParaRPr lang="ru-RU" sz="20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258213" y="2068104"/>
            <a:ext cx="411162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67544" y="5285142"/>
            <a:ext cx="842493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5.Указательное местоимение, антоним местоимения </a:t>
            </a:r>
            <a:r>
              <a:rPr lang="ru-RU" sz="3200" u="sng" dirty="0" smtClean="0"/>
              <a:t>ЭТОТ</a:t>
            </a:r>
            <a:endParaRPr lang="ru-RU" sz="3200" u="sng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23756" y="2039530"/>
            <a:ext cx="1257911" cy="4396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Т     </a:t>
            </a:r>
            <a:r>
              <a:rPr lang="ru-RU" sz="2000" b="1" dirty="0" smtClean="0">
                <a:solidFill>
                  <a:srgbClr val="0070C0"/>
                </a:solidFill>
              </a:rPr>
              <a:t>О </a:t>
            </a:r>
            <a:r>
              <a:rPr lang="ru-RU" sz="2000" b="1" dirty="0" smtClean="0"/>
              <a:t>   Т</a:t>
            </a:r>
            <a:endParaRPr lang="ru-RU" sz="20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67544" y="5301208"/>
            <a:ext cx="842493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6.Отрицательное местоимение: </a:t>
            </a:r>
            <a:r>
              <a:rPr lang="ru-RU" sz="3200" u="sng" dirty="0" smtClean="0"/>
              <a:t>НИ ТЫ, НИ Я, НИ ОН.</a:t>
            </a:r>
            <a:endParaRPr lang="ru-RU" sz="3200" u="sng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423755" y="2495008"/>
            <a:ext cx="2059053" cy="416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Н    </a:t>
            </a:r>
            <a:r>
              <a:rPr lang="ru-RU" sz="2000" b="1" dirty="0" smtClean="0">
                <a:solidFill>
                  <a:srgbClr val="0070C0"/>
                </a:solidFill>
              </a:rPr>
              <a:t>И </a:t>
            </a:r>
            <a:r>
              <a:rPr lang="ru-RU" sz="2000" b="1" dirty="0" smtClean="0"/>
              <a:t>   К     Т    О</a:t>
            </a:r>
            <a:endParaRPr lang="ru-RU" sz="20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14641" y="5305835"/>
            <a:ext cx="842493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7.Определительное местоимение: третья буква в нём </a:t>
            </a:r>
            <a:r>
              <a:rPr lang="ru-RU" sz="3200" u="sng" dirty="0" smtClean="0"/>
              <a:t>- М</a:t>
            </a:r>
            <a:endParaRPr lang="ru-RU" sz="3200" u="sng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051783" y="2936149"/>
            <a:ext cx="2059053" cy="416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С     А    </a:t>
            </a:r>
            <a:r>
              <a:rPr lang="ru-RU" sz="2000" b="1" dirty="0" smtClean="0">
                <a:solidFill>
                  <a:srgbClr val="0070C0"/>
                </a:solidFill>
              </a:rPr>
              <a:t>М</a:t>
            </a:r>
            <a:r>
              <a:rPr lang="ru-RU" sz="2000" b="1" dirty="0" smtClean="0"/>
              <a:t>    Ы    Й</a:t>
            </a:r>
            <a:endParaRPr lang="ru-RU" sz="20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14641" y="5275175"/>
            <a:ext cx="842493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8.Неопределённое местоимение, синоним местоимения </a:t>
            </a:r>
            <a:r>
              <a:rPr lang="ru-RU" sz="3200" u="sng" dirty="0" smtClean="0"/>
              <a:t>КТО-ТО.</a:t>
            </a:r>
            <a:endParaRPr lang="ru-RU" sz="3200" u="sng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423754" y="3352164"/>
            <a:ext cx="2059053" cy="4627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Н     </a:t>
            </a:r>
            <a:r>
              <a:rPr lang="ru-RU" sz="2000" b="1" dirty="0" smtClean="0">
                <a:solidFill>
                  <a:srgbClr val="0070C0"/>
                </a:solidFill>
              </a:rPr>
              <a:t>Е</a:t>
            </a:r>
            <a:r>
              <a:rPr lang="ru-RU" sz="2000" b="1" dirty="0" smtClean="0"/>
              <a:t>     К      Т    О</a:t>
            </a:r>
            <a:endParaRPr lang="ru-RU" sz="20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67544" y="5275175"/>
            <a:ext cx="842493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9.Принадлежащий </a:t>
            </a:r>
            <a:r>
              <a:rPr lang="ru-RU" sz="3200" u="sng" dirty="0" smtClean="0"/>
              <a:t>НАМ</a:t>
            </a:r>
            <a:endParaRPr lang="ru-RU" sz="3200" u="sng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834919" y="3834767"/>
            <a:ext cx="1275918" cy="416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Н</a:t>
            </a: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chemeClr val="tx1"/>
                </a:solidFill>
              </a:rPr>
              <a:t>А  </a:t>
            </a:r>
            <a:r>
              <a:rPr lang="ru-RU" sz="2000" b="1" dirty="0" smtClean="0">
                <a:solidFill>
                  <a:srgbClr val="0070C0"/>
                </a:solidFill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Ш</a:t>
            </a:r>
            <a:r>
              <a:rPr lang="ru-RU" sz="2000" b="1" dirty="0" smtClean="0"/>
              <a:t>    </a:t>
            </a:r>
            <a:endParaRPr lang="ru-RU" sz="20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14641" y="5318977"/>
            <a:ext cx="842493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10.Личное местоимение 3 лица множественного числа</a:t>
            </a:r>
            <a:endParaRPr lang="ru-RU" sz="3200" u="sng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021484" y="4222478"/>
            <a:ext cx="1275918" cy="416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    Н     </a:t>
            </a:r>
            <a:r>
              <a:rPr lang="ru-RU" sz="2000" b="1" dirty="0" smtClean="0">
                <a:solidFill>
                  <a:srgbClr val="0070C0"/>
                </a:solidFill>
              </a:rPr>
              <a:t>И</a:t>
            </a:r>
            <a:r>
              <a:rPr lang="ru-RU" sz="2000" b="1" dirty="0" smtClean="0"/>
              <a:t>    </a:t>
            </a:r>
            <a:endParaRPr lang="ru-RU" sz="20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67544" y="5305835"/>
            <a:ext cx="842493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11.Неопределённое местоимение: неизвестно </a:t>
            </a:r>
            <a:r>
              <a:rPr lang="ru-RU" sz="3200" u="sng" dirty="0"/>
              <a:t>Ч</a:t>
            </a:r>
            <a:r>
              <a:rPr lang="ru-RU" sz="3200" u="sng" dirty="0" smtClean="0"/>
              <a:t>ТО</a:t>
            </a:r>
            <a:endParaRPr lang="ru-RU" sz="3200" u="sng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448868" y="4637406"/>
            <a:ext cx="2059886" cy="416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     </a:t>
            </a:r>
            <a:r>
              <a:rPr lang="ru-RU" sz="2000" b="1" dirty="0" smtClean="0">
                <a:solidFill>
                  <a:srgbClr val="0070C0"/>
                </a:solidFill>
              </a:rPr>
              <a:t>Е</a:t>
            </a:r>
            <a:r>
              <a:rPr lang="ru-RU" sz="2000" b="1" dirty="0" smtClean="0">
                <a:solidFill>
                  <a:schemeClr val="tx1"/>
                </a:solidFill>
              </a:rPr>
              <a:t>     Ч     Т     О</a:t>
            </a:r>
            <a:r>
              <a:rPr lang="ru-RU" sz="2000" b="1" dirty="0" smtClean="0"/>
              <a:t>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990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  <p:bldP spid="66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053"/>
          <p:cNvSpPr txBox="1">
            <a:spLocks noChangeArrowheads="1"/>
          </p:cNvSpPr>
          <p:nvPr/>
        </p:nvSpPr>
        <p:spPr bwMode="auto">
          <a:xfrm>
            <a:off x="395288" y="1073150"/>
            <a:ext cx="456406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eaLnBrk="1" hangingPunct="1"/>
            <a:r>
              <a:rPr lang="ru-RU" b="1" dirty="0">
                <a:latin typeface="Times New Roman" charset="0"/>
              </a:rPr>
              <a:t>Однажды куда- то на яхте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Откуда-то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Кто-то поплыл.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Летели какие-то чайки,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О чём-то </a:t>
            </a:r>
            <a:r>
              <a:rPr lang="ru-RU" b="1" dirty="0" smtClean="0">
                <a:latin typeface="Times New Roman" charset="0"/>
              </a:rPr>
              <a:t>кричали ему.</a:t>
            </a:r>
            <a:endParaRPr lang="ru-RU" b="1" dirty="0">
              <a:latin typeface="Times New Roman" charset="0"/>
            </a:endParaRPr>
          </a:p>
          <a:p>
            <a:pPr eaLnBrk="1" hangingPunct="1"/>
            <a:r>
              <a:rPr lang="ru-RU" b="1" dirty="0">
                <a:latin typeface="Times New Roman" charset="0"/>
              </a:rPr>
              <a:t>Какой-то дельфин 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                     остроносый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В зелёные волны нырял.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И ветер, почти незаметный,</a:t>
            </a:r>
          </a:p>
          <a:p>
            <a:pPr eaLnBrk="1" hangingPunct="1"/>
            <a:r>
              <a:rPr lang="ru-RU" b="1" dirty="0" smtClean="0">
                <a:latin typeface="Times New Roman" charset="0"/>
              </a:rPr>
              <a:t>Чуть- </a:t>
            </a:r>
            <a:r>
              <a:rPr lang="ru-RU" b="1" dirty="0">
                <a:latin typeface="Times New Roman" charset="0"/>
              </a:rPr>
              <a:t>чуть паруса надувал.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Наверно, какие-то люди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Глядели уплывшему вслед.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И кто-то , наверное, думал: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«Скорей возвращайся назад».</a:t>
            </a:r>
          </a:p>
          <a:p>
            <a:pPr eaLnBrk="1" hangingPunct="1"/>
            <a:endParaRPr lang="ru-RU" b="1" dirty="0">
              <a:latin typeface="Times New Roman" charset="0"/>
            </a:endParaRPr>
          </a:p>
          <a:p>
            <a:pPr eaLnBrk="1" hangingPunct="1"/>
            <a:endParaRPr lang="ru-RU" b="1" dirty="0">
              <a:latin typeface="Times New Roman" charset="0"/>
            </a:endParaRPr>
          </a:p>
          <a:p>
            <a:pPr eaLnBrk="1" hangingPunct="1"/>
            <a:endParaRPr lang="ru-RU" b="1" dirty="0">
              <a:latin typeface="Times New Roman" charset="0"/>
            </a:endParaRPr>
          </a:p>
          <a:p>
            <a:pPr eaLnBrk="1" hangingPunct="1"/>
            <a:endParaRPr lang="ru-RU" dirty="0">
              <a:latin typeface="Times New Roman" charset="0"/>
            </a:endParaRPr>
          </a:p>
        </p:txBody>
      </p:sp>
      <p:sp>
        <p:nvSpPr>
          <p:cNvPr id="5124" name="Text Box 2054"/>
          <p:cNvSpPr txBox="1">
            <a:spLocks noChangeArrowheads="1"/>
          </p:cNvSpPr>
          <p:nvPr/>
        </p:nvSpPr>
        <p:spPr bwMode="auto">
          <a:xfrm>
            <a:off x="4500563" y="1087574"/>
            <a:ext cx="4392612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eaLnBrk="1" hangingPunct="1"/>
            <a:r>
              <a:rPr lang="ru-RU" b="1" dirty="0">
                <a:latin typeface="Times New Roman" charset="0"/>
              </a:rPr>
              <a:t>И мне бы хотелось на</a:t>
            </a:r>
            <a:r>
              <a:rPr lang="ru-RU" b="1" dirty="0"/>
              <a:t> </a:t>
            </a:r>
            <a:r>
              <a:rPr lang="ru-RU" b="1" dirty="0">
                <a:latin typeface="Times New Roman" charset="0"/>
              </a:rPr>
              <a:t>яхте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В открытое море уйти.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Послушать, о чём кричат 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                                       чайки.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Дельфина увидеть в волнах.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А вечером после заката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На берег вернуться домой.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Но пусть меня кто-нибудь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                             встретит,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Но пусть меня кто-нибудь </a:t>
            </a:r>
          </a:p>
          <a:p>
            <a:pPr eaLnBrk="1" hangingPunct="1"/>
            <a:r>
              <a:rPr lang="ru-RU" b="1" dirty="0">
                <a:latin typeface="Times New Roman" charset="0"/>
              </a:rPr>
              <a:t>                               ждёт.</a:t>
            </a:r>
          </a:p>
          <a:p>
            <a:pPr eaLnBrk="1" hangingPunct="1"/>
            <a:endParaRPr lang="ru-RU" b="1" dirty="0">
              <a:latin typeface="Times New Roman" charset="0"/>
            </a:endParaRPr>
          </a:p>
          <a:p>
            <a:pPr eaLnBrk="1" hangingPunct="1"/>
            <a:r>
              <a:rPr lang="ru-RU" dirty="0">
                <a:latin typeface="Times New Roman" charset="0"/>
              </a:rPr>
              <a:t> </a:t>
            </a:r>
          </a:p>
          <a:p>
            <a:pPr eaLnBrk="1" hangingPunct="1"/>
            <a:endParaRPr lang="ru-RU" dirty="0">
              <a:latin typeface="Times New Roman" charset="0"/>
            </a:endParaRPr>
          </a:p>
        </p:txBody>
      </p:sp>
      <p:pic>
        <p:nvPicPr>
          <p:cNvPr id="1026" name="Picture 2" descr="http://images.clipartpanda.com/cute-dolphin-clipart-cutcaster-photo-100361521-Dolphin-with-inflatable-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66" y="4941168"/>
            <a:ext cx="1370025" cy="181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0690" y="138824"/>
            <a:ext cx="6982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.Коваль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 яхте»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1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17438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Неопределённые местоимения.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mukhacheva.ucoz.ru/123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892732" y="1988840"/>
            <a:ext cx="4783724" cy="37850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Неопределенный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1)точно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установленный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2)не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вполне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отчётливый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903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388" y="5805264"/>
            <a:ext cx="3887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урока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31898" y="399958"/>
            <a:ext cx="5040560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НЕОПРЕДЕЛЕННЫЕ МЕСТОИМЕНИЯ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7706" y="2281369"/>
            <a:ext cx="2664296" cy="1224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у</a:t>
            </a:r>
            <a:r>
              <a:rPr lang="ru-RU" sz="2800" dirty="0" smtClean="0"/>
              <a:t>казывают на…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8866" y="2319441"/>
            <a:ext cx="2952328" cy="1224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изменяются по…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2292828"/>
            <a:ext cx="2808312" cy="1224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</a:t>
            </a:r>
            <a:r>
              <a:rPr lang="ru-RU" sz="2800" dirty="0" smtClean="0"/>
              <a:t>интаксическая</a:t>
            </a:r>
          </a:p>
          <a:p>
            <a:pPr algn="ctr"/>
            <a:r>
              <a:rPr lang="ru-RU" sz="2800" dirty="0" smtClean="0"/>
              <a:t> функция</a:t>
            </a:r>
            <a:endParaRPr lang="ru-RU" sz="2800" dirty="0"/>
          </a:p>
        </p:txBody>
      </p:sp>
      <p:sp>
        <p:nvSpPr>
          <p:cNvPr id="7" name="Стрелка вниз 6"/>
          <p:cNvSpPr/>
          <p:nvPr/>
        </p:nvSpPr>
        <p:spPr>
          <a:xfrm rot="2892175">
            <a:off x="3128016" y="1341313"/>
            <a:ext cx="444031" cy="961094"/>
          </a:xfrm>
          <a:prstGeom prst="downArrow">
            <a:avLst>
              <a:gd name="adj1" fmla="val 50000"/>
              <a:gd name="adj2" fmla="val 512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958090">
            <a:off x="5813341" y="1303900"/>
            <a:ext cx="457726" cy="965535"/>
          </a:xfrm>
          <a:prstGeom prst="downArrow">
            <a:avLst>
              <a:gd name="adj1" fmla="val 50000"/>
              <a:gd name="adj2" fmla="val 512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99992" y="1423424"/>
            <a:ext cx="440218" cy="81298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3955" y="3773175"/>
            <a:ext cx="5536446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(КОЕ)КТО</a:t>
            </a:r>
          </a:p>
          <a:p>
            <a:pPr algn="ctr"/>
            <a:r>
              <a:rPr lang="ru-RU" b="1" dirty="0" smtClean="0"/>
              <a:t>КТО(ЛИБО)</a:t>
            </a:r>
          </a:p>
          <a:p>
            <a:pPr algn="ctr"/>
            <a:r>
              <a:rPr lang="ru-RU" b="1" dirty="0" smtClean="0"/>
              <a:t>КАКОЙ(НИБУДЬ)</a:t>
            </a:r>
          </a:p>
          <a:p>
            <a:pPr algn="ctr"/>
            <a:r>
              <a:rPr lang="ru-RU" b="1" dirty="0" smtClean="0"/>
              <a:t>КТО(ТО)</a:t>
            </a:r>
          </a:p>
          <a:p>
            <a:pPr algn="ctr"/>
            <a:r>
              <a:rPr lang="ru-RU" b="1" dirty="0" smtClean="0"/>
              <a:t>(НЕ)КТО</a:t>
            </a:r>
          </a:p>
          <a:p>
            <a:pPr algn="ctr"/>
            <a:r>
              <a:rPr lang="ru-RU" b="1" dirty="0" smtClean="0"/>
              <a:t>(НЕ)КОТОРЫЙ</a:t>
            </a:r>
            <a:endParaRPr lang="ru-RU" b="1" dirty="0"/>
          </a:p>
        </p:txBody>
      </p:sp>
      <p:pic>
        <p:nvPicPr>
          <p:cNvPr id="1027" name="Picture 3" descr="0_80790_838ad46f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08" y="3901326"/>
            <a:ext cx="800258" cy="161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низ 11"/>
          <p:cNvSpPr/>
          <p:nvPr/>
        </p:nvSpPr>
        <p:spPr>
          <a:xfrm rot="1887266">
            <a:off x="2994897" y="1136541"/>
            <a:ext cx="444031" cy="3536282"/>
          </a:xfrm>
          <a:prstGeom prst="downArrow">
            <a:avLst>
              <a:gd name="adj1" fmla="val 50000"/>
              <a:gd name="adj2" fmla="val 512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3125" y="188640"/>
            <a:ext cx="5729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737" y="2290519"/>
            <a:ext cx="31127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НЕКТО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344519" y="2230016"/>
            <a:ext cx="298884" cy="313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s304203.vk.me/u182395923/a_72f2fc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4" y="3613957"/>
            <a:ext cx="1549594" cy="28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313022" y="1700808"/>
            <a:ext cx="5592968" cy="436113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Некий человек, кто-то.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Кто-то малоизвестный (обычно в сочетании с именем, фамилией, кличкой)</a:t>
            </a:r>
            <a:endParaRPr lang="ru-RU" sz="3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17218" y="1844824"/>
            <a:ext cx="5184576" cy="407309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447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6076" y="188640"/>
            <a:ext cx="68519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3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5.2|1|1.3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|5.5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4|1.4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|5.3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3|1.3|1.3|1.3|1.2|1.2|1.2|1.3|1.4|1.2|1.4|1.3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402</TotalTime>
  <Words>395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35</cp:revision>
  <dcterms:created xsi:type="dcterms:W3CDTF">2015-03-23T15:11:24Z</dcterms:created>
  <dcterms:modified xsi:type="dcterms:W3CDTF">2015-03-27T16:25:56Z</dcterms:modified>
</cp:coreProperties>
</file>