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2" r:id="rId2"/>
    <p:sldId id="262" r:id="rId3"/>
    <p:sldId id="313" r:id="rId4"/>
    <p:sldId id="317" r:id="rId5"/>
    <p:sldId id="305" r:id="rId6"/>
    <p:sldId id="314" r:id="rId7"/>
    <p:sldId id="315" r:id="rId8"/>
    <p:sldId id="316" r:id="rId9"/>
    <p:sldId id="307" r:id="rId10"/>
    <p:sldId id="256" r:id="rId11"/>
    <p:sldId id="271" r:id="rId12"/>
    <p:sldId id="304" r:id="rId13"/>
    <p:sldId id="303" r:id="rId14"/>
    <p:sldId id="312" r:id="rId15"/>
    <p:sldId id="319" r:id="rId16"/>
    <p:sldId id="310" r:id="rId17"/>
    <p:sldId id="318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6BA5"/>
    <a:srgbClr val="6E558D"/>
    <a:srgbClr val="99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B7319-8752-43DC-9251-6FF6EC4E550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63" r:id="rId4"/>
    <p:sldLayoutId id="2147483650" r:id="rId5"/>
    <p:sldLayoutId id="2147483661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6632"/>
            <a:ext cx="8352928" cy="6552728"/>
          </a:xfrm>
          <a:prstGeom prst="cloud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softEdge rad="6350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sz="14400" dirty="0" smtClean="0">
                <a:latin typeface="Comic Sans MS" pitchFamily="66" charset="0"/>
              </a:rPr>
              <a:t>  </a:t>
            </a:r>
            <a:r>
              <a:rPr lang="ru-RU" sz="17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Открытий нам так хочется, </a:t>
            </a:r>
            <a:br>
              <a:rPr lang="ru-RU" sz="17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</a:br>
            <a:r>
              <a:rPr lang="ru-RU" sz="17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Пусть кипит работа!</a:t>
            </a:r>
            <a:br>
              <a:rPr lang="ru-RU" sz="17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</a:br>
            <a:r>
              <a:rPr lang="ru-RU" sz="17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Всё у нас получится!</a:t>
            </a:r>
            <a:br>
              <a:rPr lang="ru-RU" sz="17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</a:br>
            <a:r>
              <a:rPr lang="ru-RU" sz="17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Трудимся с охотой!</a:t>
            </a:r>
          </a:p>
          <a:p>
            <a:pPr>
              <a:buNone/>
            </a:pPr>
            <a:endParaRPr lang="ru-RU" sz="1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547664" y="908720"/>
            <a:ext cx="6912768" cy="3816424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  <a:effectLst>
            <a:softEdge rad="63500"/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uLnTx/>
                <a:uFillTx/>
                <a:latin typeface="Comic Sans MS" pitchFamily="66" charset="0"/>
                <a:ea typeface="+mj-ea"/>
                <a:cs typeface="+mj-cs"/>
              </a:rPr>
              <a:t>Урок русского языка </a:t>
            </a:r>
            <a:r>
              <a:rPr kumimoji="0" lang="ru-RU" sz="60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uLnTx/>
                <a:uFillTx/>
                <a:latin typeface="Comic Sans MS" pitchFamily="66" charset="0"/>
                <a:ea typeface="+mj-ea"/>
                <a:cs typeface="+mj-cs"/>
              </a:rPr>
              <a:t>«Однородные члены предложения»</a:t>
            </a:r>
            <a:endParaRPr kumimoji="0" lang="ru-RU" sz="60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  <a:effectLst>
            <a:softEdge rad="127000"/>
          </a:effectLst>
        </p:spPr>
        <p:txBody>
          <a:bodyPr>
            <a:normAutofit fontScale="9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Что мы знаем об однородных членах предложения?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628800"/>
            <a:ext cx="7920880" cy="4154984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1270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Comic Sans MS" pitchFamily="66" charset="0"/>
              </a:rPr>
              <a:t> Члены предложения,  которые отвечают на один и тот же вопрос и связаны с тем же членом предложения, называются </a:t>
            </a:r>
            <a:r>
              <a:rPr lang="ru-RU" sz="4400" dirty="0" err="1" smtClean="0">
                <a:latin typeface="Comic Sans MS" pitchFamily="66" charset="0"/>
              </a:rPr>
              <a:t>однорородными</a:t>
            </a:r>
            <a:endParaRPr lang="ru-RU" sz="4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  <a:effectLst>
            <a:softEdge rad="127000"/>
          </a:effectLst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Однородные члены предложения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.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600200"/>
            <a:ext cx="7283152" cy="4525963"/>
          </a:xfrm>
          <a:blipFill>
            <a:blip r:embed="rId2" cstate="print"/>
            <a:tile tx="0" ty="0" sx="100000" sy="100000" flip="none" algn="tl"/>
          </a:blipFill>
          <a:effectLst>
            <a:softEdge rad="127000"/>
          </a:effectLst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Comic Sans MS" pitchFamily="66" charset="0"/>
              </a:rPr>
              <a:t>Отвечают на один и тот же вопрос.</a:t>
            </a:r>
          </a:p>
          <a:p>
            <a:r>
              <a:rPr lang="ru-RU" dirty="0" smtClean="0">
                <a:latin typeface="Comic Sans MS" pitchFamily="66" charset="0"/>
              </a:rPr>
              <a:t>Относятся к одному и тому же члену предложения.</a:t>
            </a:r>
          </a:p>
          <a:p>
            <a:r>
              <a:rPr lang="ru-RU" dirty="0" smtClean="0">
                <a:latin typeface="Comic Sans MS" pitchFamily="66" charset="0"/>
              </a:rPr>
              <a:t>Не зависят друг от друга.</a:t>
            </a:r>
          </a:p>
          <a:p>
            <a:r>
              <a:rPr lang="ru-RU" dirty="0" smtClean="0">
                <a:latin typeface="Comic Sans MS" pitchFamily="66" charset="0"/>
              </a:rPr>
              <a:t>Могут быть главными и второстепенными членами предложения.</a:t>
            </a:r>
          </a:p>
          <a:p>
            <a:r>
              <a:rPr lang="ru-RU" dirty="0" smtClean="0">
                <a:latin typeface="Comic Sans MS" pitchFamily="66" charset="0"/>
              </a:rPr>
              <a:t>Произносятся с интонацией перечисления.</a:t>
            </a:r>
          </a:p>
          <a:p>
            <a:r>
              <a:rPr lang="ru-RU" dirty="0" smtClean="0">
                <a:latin typeface="Comic Sans MS" pitchFamily="66" charset="0"/>
              </a:rPr>
              <a:t>Единичный союз </a:t>
            </a:r>
            <a:r>
              <a:rPr lang="ru-RU" u="sng" dirty="0" smtClean="0">
                <a:latin typeface="Comic Sans MS" pitchFamily="66" charset="0"/>
              </a:rPr>
              <a:t>и</a:t>
            </a:r>
            <a:r>
              <a:rPr lang="ru-RU" dirty="0" smtClean="0">
                <a:latin typeface="Comic Sans MS" pitchFamily="66" charset="0"/>
              </a:rPr>
              <a:t> указывает, что перечисление закончено,	запятая не  ставится.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556792"/>
            <a:ext cx="7992888" cy="2308324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127000"/>
          </a:effectLst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Comic Sans MS" pitchFamily="66" charset="0"/>
              </a:rPr>
              <a:t>Если стоят однородные члены,</a:t>
            </a:r>
          </a:p>
          <a:p>
            <a:r>
              <a:rPr lang="ru-RU" sz="3600" dirty="0" smtClean="0">
                <a:latin typeface="Comic Sans MS" pitchFamily="66" charset="0"/>
              </a:rPr>
              <a:t> Их запятой раздели непременно:</a:t>
            </a:r>
          </a:p>
          <a:p>
            <a:r>
              <a:rPr lang="ru-RU" sz="3600" dirty="0" smtClean="0">
                <a:latin typeface="Comic Sans MS" pitchFamily="66" charset="0"/>
              </a:rPr>
              <a:t>Дети рисуют, играют, сидят,</a:t>
            </a:r>
          </a:p>
          <a:p>
            <a:r>
              <a:rPr lang="ru-RU" sz="3600" dirty="0" smtClean="0">
                <a:latin typeface="Comic Sans MS" pitchFamily="66" charset="0"/>
              </a:rPr>
              <a:t>Спорят, смеются , поют, говорят.</a:t>
            </a:r>
            <a:endParaRPr lang="ru-RU" sz="36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"/>
          <p:cNvSpPr txBox="1">
            <a:spLocks/>
          </p:cNvSpPr>
          <p:nvPr/>
        </p:nvSpPr>
        <p:spPr>
          <a:xfrm>
            <a:off x="446856" y="1628800"/>
            <a:ext cx="8229600" cy="45259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127000"/>
          </a:effectLst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   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Мы любим дни морозные,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   Катка упругий лёд,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   Ночное небо звёздное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   И шумный Новый год.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  <a:effectLst>
            <a:softEdge rad="127000"/>
          </a:effectLst>
        </p:spPr>
        <p:txBody>
          <a:bodyPr/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Работа в парах.  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267744" y="2276872"/>
            <a:ext cx="1800200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259632" y="2276872"/>
            <a:ext cx="792088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267744" y="2420888"/>
            <a:ext cx="172819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4355976" y="2348880"/>
            <a:ext cx="144016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644008" y="2348880"/>
            <a:ext cx="216024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5076056" y="2348880"/>
            <a:ext cx="216024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1" name="Полилиния 50"/>
          <p:cNvSpPr/>
          <p:nvPr/>
        </p:nvSpPr>
        <p:spPr>
          <a:xfrm>
            <a:off x="4644008" y="3861048"/>
            <a:ext cx="2558143" cy="111164"/>
          </a:xfrm>
          <a:custGeom>
            <a:avLst/>
            <a:gdLst>
              <a:gd name="connsiteX0" fmla="*/ 0 w 2558143"/>
              <a:gd name="connsiteY0" fmla="*/ 113598 h 162499"/>
              <a:gd name="connsiteX1" fmla="*/ 32658 w 2558143"/>
              <a:gd name="connsiteY1" fmla="*/ 80941 h 162499"/>
              <a:gd name="connsiteX2" fmla="*/ 65315 w 2558143"/>
              <a:gd name="connsiteY2" fmla="*/ 37398 h 162499"/>
              <a:gd name="connsiteX3" fmla="*/ 97972 w 2558143"/>
              <a:gd name="connsiteY3" fmla="*/ 26513 h 162499"/>
              <a:gd name="connsiteX4" fmla="*/ 119743 w 2558143"/>
              <a:gd name="connsiteY4" fmla="*/ 4741 h 162499"/>
              <a:gd name="connsiteX5" fmla="*/ 206829 w 2558143"/>
              <a:gd name="connsiteY5" fmla="*/ 37398 h 162499"/>
              <a:gd name="connsiteX6" fmla="*/ 228600 w 2558143"/>
              <a:gd name="connsiteY6" fmla="*/ 59170 h 162499"/>
              <a:gd name="connsiteX7" fmla="*/ 261258 w 2558143"/>
              <a:gd name="connsiteY7" fmla="*/ 70055 h 162499"/>
              <a:gd name="connsiteX8" fmla="*/ 293915 w 2558143"/>
              <a:gd name="connsiteY8" fmla="*/ 91827 h 162499"/>
              <a:gd name="connsiteX9" fmla="*/ 315686 w 2558143"/>
              <a:gd name="connsiteY9" fmla="*/ 124484 h 162499"/>
              <a:gd name="connsiteX10" fmla="*/ 337458 w 2558143"/>
              <a:gd name="connsiteY10" fmla="*/ 102713 h 162499"/>
              <a:gd name="connsiteX11" fmla="*/ 359229 w 2558143"/>
              <a:gd name="connsiteY11" fmla="*/ 70055 h 162499"/>
              <a:gd name="connsiteX12" fmla="*/ 391886 w 2558143"/>
              <a:gd name="connsiteY12" fmla="*/ 48284 h 162499"/>
              <a:gd name="connsiteX13" fmla="*/ 424543 w 2558143"/>
              <a:gd name="connsiteY13" fmla="*/ 15627 h 162499"/>
              <a:gd name="connsiteX14" fmla="*/ 457200 w 2558143"/>
              <a:gd name="connsiteY14" fmla="*/ 26513 h 162499"/>
              <a:gd name="connsiteX15" fmla="*/ 555172 w 2558143"/>
              <a:gd name="connsiteY15" fmla="*/ 80941 h 162499"/>
              <a:gd name="connsiteX16" fmla="*/ 576943 w 2558143"/>
              <a:gd name="connsiteY16" fmla="*/ 102713 h 162499"/>
              <a:gd name="connsiteX17" fmla="*/ 674915 w 2558143"/>
              <a:gd name="connsiteY17" fmla="*/ 91827 h 162499"/>
              <a:gd name="connsiteX18" fmla="*/ 762000 w 2558143"/>
              <a:gd name="connsiteY18" fmla="*/ 26513 h 162499"/>
              <a:gd name="connsiteX19" fmla="*/ 794658 w 2558143"/>
              <a:gd name="connsiteY19" fmla="*/ 15627 h 162499"/>
              <a:gd name="connsiteX20" fmla="*/ 859972 w 2558143"/>
              <a:gd name="connsiteY20" fmla="*/ 26513 h 162499"/>
              <a:gd name="connsiteX21" fmla="*/ 892629 w 2558143"/>
              <a:gd name="connsiteY21" fmla="*/ 59170 h 162499"/>
              <a:gd name="connsiteX22" fmla="*/ 925286 w 2558143"/>
              <a:gd name="connsiteY22" fmla="*/ 80941 h 162499"/>
              <a:gd name="connsiteX23" fmla="*/ 936172 w 2558143"/>
              <a:gd name="connsiteY23" fmla="*/ 113598 h 162499"/>
              <a:gd name="connsiteX24" fmla="*/ 1023258 w 2558143"/>
              <a:gd name="connsiteY24" fmla="*/ 102713 h 162499"/>
              <a:gd name="connsiteX25" fmla="*/ 1045029 w 2558143"/>
              <a:gd name="connsiteY25" fmla="*/ 80941 h 162499"/>
              <a:gd name="connsiteX26" fmla="*/ 1099458 w 2558143"/>
              <a:gd name="connsiteY26" fmla="*/ 37398 h 162499"/>
              <a:gd name="connsiteX27" fmla="*/ 1164772 w 2558143"/>
              <a:gd name="connsiteY27" fmla="*/ 48284 h 162499"/>
              <a:gd name="connsiteX28" fmla="*/ 1197429 w 2558143"/>
              <a:gd name="connsiteY28" fmla="*/ 80941 h 162499"/>
              <a:gd name="connsiteX29" fmla="*/ 1230086 w 2558143"/>
              <a:gd name="connsiteY29" fmla="*/ 102713 h 162499"/>
              <a:gd name="connsiteX30" fmla="*/ 1251858 w 2558143"/>
              <a:gd name="connsiteY30" fmla="*/ 135370 h 162499"/>
              <a:gd name="connsiteX31" fmla="*/ 1371600 w 2558143"/>
              <a:gd name="connsiteY31" fmla="*/ 124484 h 162499"/>
              <a:gd name="connsiteX32" fmla="*/ 1404258 w 2558143"/>
              <a:gd name="connsiteY32" fmla="*/ 102713 h 162499"/>
              <a:gd name="connsiteX33" fmla="*/ 1491343 w 2558143"/>
              <a:gd name="connsiteY33" fmla="*/ 26513 h 162499"/>
              <a:gd name="connsiteX34" fmla="*/ 1524000 w 2558143"/>
              <a:gd name="connsiteY34" fmla="*/ 37398 h 162499"/>
              <a:gd name="connsiteX35" fmla="*/ 1567543 w 2558143"/>
              <a:gd name="connsiteY35" fmla="*/ 124484 h 162499"/>
              <a:gd name="connsiteX36" fmla="*/ 1600200 w 2558143"/>
              <a:gd name="connsiteY36" fmla="*/ 135370 h 162499"/>
              <a:gd name="connsiteX37" fmla="*/ 1730829 w 2558143"/>
              <a:gd name="connsiteY37" fmla="*/ 113598 h 162499"/>
              <a:gd name="connsiteX38" fmla="*/ 1763486 w 2558143"/>
              <a:gd name="connsiteY38" fmla="*/ 80941 h 162499"/>
              <a:gd name="connsiteX39" fmla="*/ 1807029 w 2558143"/>
              <a:gd name="connsiteY39" fmla="*/ 59170 h 162499"/>
              <a:gd name="connsiteX40" fmla="*/ 1828800 w 2558143"/>
              <a:gd name="connsiteY40" fmla="*/ 37398 h 162499"/>
              <a:gd name="connsiteX41" fmla="*/ 1850572 w 2558143"/>
              <a:gd name="connsiteY41" fmla="*/ 59170 h 162499"/>
              <a:gd name="connsiteX42" fmla="*/ 1894115 w 2558143"/>
              <a:gd name="connsiteY42" fmla="*/ 91827 h 162499"/>
              <a:gd name="connsiteX43" fmla="*/ 1970315 w 2558143"/>
              <a:gd name="connsiteY43" fmla="*/ 157141 h 162499"/>
              <a:gd name="connsiteX44" fmla="*/ 2057400 w 2558143"/>
              <a:gd name="connsiteY44" fmla="*/ 135370 h 162499"/>
              <a:gd name="connsiteX45" fmla="*/ 2122715 w 2558143"/>
              <a:gd name="connsiteY45" fmla="*/ 70055 h 162499"/>
              <a:gd name="connsiteX46" fmla="*/ 2198915 w 2558143"/>
              <a:gd name="connsiteY46" fmla="*/ 80941 h 162499"/>
              <a:gd name="connsiteX47" fmla="*/ 2231572 w 2558143"/>
              <a:gd name="connsiteY47" fmla="*/ 91827 h 162499"/>
              <a:gd name="connsiteX48" fmla="*/ 2275115 w 2558143"/>
              <a:gd name="connsiteY48" fmla="*/ 102713 h 162499"/>
              <a:gd name="connsiteX49" fmla="*/ 2307772 w 2558143"/>
              <a:gd name="connsiteY49" fmla="*/ 135370 h 162499"/>
              <a:gd name="connsiteX50" fmla="*/ 2394858 w 2558143"/>
              <a:gd name="connsiteY50" fmla="*/ 124484 h 162499"/>
              <a:gd name="connsiteX51" fmla="*/ 2438400 w 2558143"/>
              <a:gd name="connsiteY51" fmla="*/ 91827 h 162499"/>
              <a:gd name="connsiteX52" fmla="*/ 2471058 w 2558143"/>
              <a:gd name="connsiteY52" fmla="*/ 59170 h 162499"/>
              <a:gd name="connsiteX53" fmla="*/ 2558143 w 2558143"/>
              <a:gd name="connsiteY53" fmla="*/ 59170 h 162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558143" h="162499">
                <a:moveTo>
                  <a:pt x="0" y="113598"/>
                </a:moveTo>
                <a:cubicBezTo>
                  <a:pt x="10886" y="102712"/>
                  <a:pt x="22639" y="92630"/>
                  <a:pt x="32658" y="80941"/>
                </a:cubicBezTo>
                <a:cubicBezTo>
                  <a:pt x="44465" y="67166"/>
                  <a:pt x="51377" y="49013"/>
                  <a:pt x="65315" y="37398"/>
                </a:cubicBezTo>
                <a:cubicBezTo>
                  <a:pt x="74130" y="30052"/>
                  <a:pt x="87086" y="30141"/>
                  <a:pt x="97972" y="26513"/>
                </a:cubicBezTo>
                <a:cubicBezTo>
                  <a:pt x="105229" y="19256"/>
                  <a:pt x="109583" y="6192"/>
                  <a:pt x="119743" y="4741"/>
                </a:cubicBezTo>
                <a:cubicBezTo>
                  <a:pt x="152932" y="0"/>
                  <a:pt x="182867" y="18228"/>
                  <a:pt x="206829" y="37398"/>
                </a:cubicBezTo>
                <a:cubicBezTo>
                  <a:pt x="214843" y="43809"/>
                  <a:pt x="219799" y="53890"/>
                  <a:pt x="228600" y="59170"/>
                </a:cubicBezTo>
                <a:cubicBezTo>
                  <a:pt x="238440" y="65074"/>
                  <a:pt x="250372" y="66427"/>
                  <a:pt x="261258" y="70055"/>
                </a:cubicBezTo>
                <a:cubicBezTo>
                  <a:pt x="272144" y="77312"/>
                  <a:pt x="284664" y="82576"/>
                  <a:pt x="293915" y="91827"/>
                </a:cubicBezTo>
                <a:cubicBezTo>
                  <a:pt x="303166" y="101078"/>
                  <a:pt x="302994" y="121311"/>
                  <a:pt x="315686" y="124484"/>
                </a:cubicBezTo>
                <a:cubicBezTo>
                  <a:pt x="325643" y="126973"/>
                  <a:pt x="331047" y="110727"/>
                  <a:pt x="337458" y="102713"/>
                </a:cubicBezTo>
                <a:cubicBezTo>
                  <a:pt x="345631" y="92497"/>
                  <a:pt x="349978" y="79306"/>
                  <a:pt x="359229" y="70055"/>
                </a:cubicBezTo>
                <a:cubicBezTo>
                  <a:pt x="368480" y="60804"/>
                  <a:pt x="381835" y="56659"/>
                  <a:pt x="391886" y="48284"/>
                </a:cubicBezTo>
                <a:cubicBezTo>
                  <a:pt x="403713" y="38429"/>
                  <a:pt x="413657" y="26513"/>
                  <a:pt x="424543" y="15627"/>
                </a:cubicBezTo>
                <a:cubicBezTo>
                  <a:pt x="435429" y="19256"/>
                  <a:pt x="447169" y="20941"/>
                  <a:pt x="457200" y="26513"/>
                </a:cubicBezTo>
                <a:cubicBezTo>
                  <a:pt x="569493" y="88897"/>
                  <a:pt x="481277" y="56309"/>
                  <a:pt x="555172" y="80941"/>
                </a:cubicBezTo>
                <a:cubicBezTo>
                  <a:pt x="562429" y="88198"/>
                  <a:pt x="568142" y="97433"/>
                  <a:pt x="576943" y="102713"/>
                </a:cubicBezTo>
                <a:cubicBezTo>
                  <a:pt x="615819" y="126039"/>
                  <a:pt x="629820" y="106858"/>
                  <a:pt x="674915" y="91827"/>
                </a:cubicBezTo>
                <a:cubicBezTo>
                  <a:pt x="700705" y="66036"/>
                  <a:pt x="725070" y="38823"/>
                  <a:pt x="762000" y="26513"/>
                </a:cubicBezTo>
                <a:lnTo>
                  <a:pt x="794658" y="15627"/>
                </a:lnTo>
                <a:cubicBezTo>
                  <a:pt x="816429" y="19256"/>
                  <a:pt x="839803" y="17549"/>
                  <a:pt x="859972" y="26513"/>
                </a:cubicBezTo>
                <a:cubicBezTo>
                  <a:pt x="874040" y="32765"/>
                  <a:pt x="880802" y="49315"/>
                  <a:pt x="892629" y="59170"/>
                </a:cubicBezTo>
                <a:cubicBezTo>
                  <a:pt x="902680" y="67545"/>
                  <a:pt x="914400" y="73684"/>
                  <a:pt x="925286" y="80941"/>
                </a:cubicBezTo>
                <a:cubicBezTo>
                  <a:pt x="928915" y="91827"/>
                  <a:pt x="928058" y="105484"/>
                  <a:pt x="936172" y="113598"/>
                </a:cubicBezTo>
                <a:cubicBezTo>
                  <a:pt x="962988" y="140414"/>
                  <a:pt x="999690" y="112140"/>
                  <a:pt x="1023258" y="102713"/>
                </a:cubicBezTo>
                <a:cubicBezTo>
                  <a:pt x="1030515" y="95456"/>
                  <a:pt x="1037015" y="87352"/>
                  <a:pt x="1045029" y="80941"/>
                </a:cubicBezTo>
                <a:cubicBezTo>
                  <a:pt x="1113696" y="26007"/>
                  <a:pt x="1046885" y="89971"/>
                  <a:pt x="1099458" y="37398"/>
                </a:cubicBezTo>
                <a:cubicBezTo>
                  <a:pt x="1121229" y="41027"/>
                  <a:pt x="1144603" y="39320"/>
                  <a:pt x="1164772" y="48284"/>
                </a:cubicBezTo>
                <a:cubicBezTo>
                  <a:pt x="1178840" y="54536"/>
                  <a:pt x="1185603" y="71086"/>
                  <a:pt x="1197429" y="80941"/>
                </a:cubicBezTo>
                <a:cubicBezTo>
                  <a:pt x="1207480" y="89317"/>
                  <a:pt x="1219200" y="95456"/>
                  <a:pt x="1230086" y="102713"/>
                </a:cubicBezTo>
                <a:cubicBezTo>
                  <a:pt x="1237343" y="113599"/>
                  <a:pt x="1241642" y="127197"/>
                  <a:pt x="1251858" y="135370"/>
                </a:cubicBezTo>
                <a:cubicBezTo>
                  <a:pt x="1285770" y="162499"/>
                  <a:pt x="1344132" y="131351"/>
                  <a:pt x="1371600" y="124484"/>
                </a:cubicBezTo>
                <a:cubicBezTo>
                  <a:pt x="1382486" y="117227"/>
                  <a:pt x="1394412" y="111328"/>
                  <a:pt x="1404258" y="102713"/>
                </a:cubicBezTo>
                <a:cubicBezTo>
                  <a:pt x="1506149" y="13558"/>
                  <a:pt x="1417853" y="75506"/>
                  <a:pt x="1491343" y="26513"/>
                </a:cubicBezTo>
                <a:cubicBezTo>
                  <a:pt x="1502229" y="30141"/>
                  <a:pt x="1515040" y="30230"/>
                  <a:pt x="1524000" y="37398"/>
                </a:cubicBezTo>
                <a:cubicBezTo>
                  <a:pt x="1557491" y="64190"/>
                  <a:pt x="1539599" y="90950"/>
                  <a:pt x="1567543" y="124484"/>
                </a:cubicBezTo>
                <a:cubicBezTo>
                  <a:pt x="1574889" y="133299"/>
                  <a:pt x="1589314" y="131741"/>
                  <a:pt x="1600200" y="135370"/>
                </a:cubicBezTo>
                <a:cubicBezTo>
                  <a:pt x="1643743" y="128113"/>
                  <a:pt x="1688951" y="127558"/>
                  <a:pt x="1730829" y="113598"/>
                </a:cubicBezTo>
                <a:cubicBezTo>
                  <a:pt x="1745434" y="108730"/>
                  <a:pt x="1750959" y="89889"/>
                  <a:pt x="1763486" y="80941"/>
                </a:cubicBezTo>
                <a:cubicBezTo>
                  <a:pt x="1776691" y="71509"/>
                  <a:pt x="1792515" y="66427"/>
                  <a:pt x="1807029" y="59170"/>
                </a:cubicBezTo>
                <a:cubicBezTo>
                  <a:pt x="1814286" y="51913"/>
                  <a:pt x="1818537" y="37398"/>
                  <a:pt x="1828800" y="37398"/>
                </a:cubicBezTo>
                <a:cubicBezTo>
                  <a:pt x="1839063" y="37398"/>
                  <a:pt x="1842687" y="52600"/>
                  <a:pt x="1850572" y="59170"/>
                </a:cubicBezTo>
                <a:cubicBezTo>
                  <a:pt x="1864510" y="70785"/>
                  <a:pt x="1881286" y="78998"/>
                  <a:pt x="1894115" y="91827"/>
                </a:cubicBezTo>
                <a:cubicBezTo>
                  <a:pt x="1964771" y="162483"/>
                  <a:pt x="1885266" y="114617"/>
                  <a:pt x="1970315" y="157141"/>
                </a:cubicBezTo>
                <a:cubicBezTo>
                  <a:pt x="1999343" y="149884"/>
                  <a:pt x="2031421" y="150215"/>
                  <a:pt x="2057400" y="135370"/>
                </a:cubicBezTo>
                <a:cubicBezTo>
                  <a:pt x="2084133" y="120094"/>
                  <a:pt x="2122715" y="70055"/>
                  <a:pt x="2122715" y="70055"/>
                </a:cubicBezTo>
                <a:cubicBezTo>
                  <a:pt x="2148115" y="73684"/>
                  <a:pt x="2173755" y="75909"/>
                  <a:pt x="2198915" y="80941"/>
                </a:cubicBezTo>
                <a:cubicBezTo>
                  <a:pt x="2210167" y="83191"/>
                  <a:pt x="2220539" y="88675"/>
                  <a:pt x="2231572" y="91827"/>
                </a:cubicBezTo>
                <a:cubicBezTo>
                  <a:pt x="2245957" y="95937"/>
                  <a:pt x="2260601" y="99084"/>
                  <a:pt x="2275115" y="102713"/>
                </a:cubicBezTo>
                <a:cubicBezTo>
                  <a:pt x="2286001" y="113599"/>
                  <a:pt x="2294963" y="126831"/>
                  <a:pt x="2307772" y="135370"/>
                </a:cubicBezTo>
                <a:cubicBezTo>
                  <a:pt x="2340140" y="156948"/>
                  <a:pt x="2361837" y="142829"/>
                  <a:pt x="2394858" y="124484"/>
                </a:cubicBezTo>
                <a:cubicBezTo>
                  <a:pt x="2410718" y="115673"/>
                  <a:pt x="2424625" y="103634"/>
                  <a:pt x="2438400" y="91827"/>
                </a:cubicBezTo>
                <a:cubicBezTo>
                  <a:pt x="2450089" y="81808"/>
                  <a:pt x="2456206" y="63221"/>
                  <a:pt x="2471058" y="59170"/>
                </a:cubicBezTo>
                <a:cubicBezTo>
                  <a:pt x="2499063" y="51532"/>
                  <a:pt x="2529115" y="59170"/>
                  <a:pt x="2558143" y="59170"/>
                </a:cubicBezTo>
              </a:path>
            </a:pathLst>
          </a:cu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олилиния 51"/>
          <p:cNvSpPr/>
          <p:nvPr/>
        </p:nvSpPr>
        <p:spPr>
          <a:xfrm>
            <a:off x="2555776" y="2996952"/>
            <a:ext cx="2558143" cy="162499"/>
          </a:xfrm>
          <a:custGeom>
            <a:avLst/>
            <a:gdLst>
              <a:gd name="connsiteX0" fmla="*/ 0 w 2558143"/>
              <a:gd name="connsiteY0" fmla="*/ 113598 h 162499"/>
              <a:gd name="connsiteX1" fmla="*/ 32658 w 2558143"/>
              <a:gd name="connsiteY1" fmla="*/ 80941 h 162499"/>
              <a:gd name="connsiteX2" fmla="*/ 65315 w 2558143"/>
              <a:gd name="connsiteY2" fmla="*/ 37398 h 162499"/>
              <a:gd name="connsiteX3" fmla="*/ 97972 w 2558143"/>
              <a:gd name="connsiteY3" fmla="*/ 26513 h 162499"/>
              <a:gd name="connsiteX4" fmla="*/ 119743 w 2558143"/>
              <a:gd name="connsiteY4" fmla="*/ 4741 h 162499"/>
              <a:gd name="connsiteX5" fmla="*/ 206829 w 2558143"/>
              <a:gd name="connsiteY5" fmla="*/ 37398 h 162499"/>
              <a:gd name="connsiteX6" fmla="*/ 228600 w 2558143"/>
              <a:gd name="connsiteY6" fmla="*/ 59170 h 162499"/>
              <a:gd name="connsiteX7" fmla="*/ 261258 w 2558143"/>
              <a:gd name="connsiteY7" fmla="*/ 70055 h 162499"/>
              <a:gd name="connsiteX8" fmla="*/ 293915 w 2558143"/>
              <a:gd name="connsiteY8" fmla="*/ 91827 h 162499"/>
              <a:gd name="connsiteX9" fmla="*/ 315686 w 2558143"/>
              <a:gd name="connsiteY9" fmla="*/ 124484 h 162499"/>
              <a:gd name="connsiteX10" fmla="*/ 337458 w 2558143"/>
              <a:gd name="connsiteY10" fmla="*/ 102713 h 162499"/>
              <a:gd name="connsiteX11" fmla="*/ 359229 w 2558143"/>
              <a:gd name="connsiteY11" fmla="*/ 70055 h 162499"/>
              <a:gd name="connsiteX12" fmla="*/ 391886 w 2558143"/>
              <a:gd name="connsiteY12" fmla="*/ 48284 h 162499"/>
              <a:gd name="connsiteX13" fmla="*/ 424543 w 2558143"/>
              <a:gd name="connsiteY13" fmla="*/ 15627 h 162499"/>
              <a:gd name="connsiteX14" fmla="*/ 457200 w 2558143"/>
              <a:gd name="connsiteY14" fmla="*/ 26513 h 162499"/>
              <a:gd name="connsiteX15" fmla="*/ 555172 w 2558143"/>
              <a:gd name="connsiteY15" fmla="*/ 80941 h 162499"/>
              <a:gd name="connsiteX16" fmla="*/ 576943 w 2558143"/>
              <a:gd name="connsiteY16" fmla="*/ 102713 h 162499"/>
              <a:gd name="connsiteX17" fmla="*/ 674915 w 2558143"/>
              <a:gd name="connsiteY17" fmla="*/ 91827 h 162499"/>
              <a:gd name="connsiteX18" fmla="*/ 762000 w 2558143"/>
              <a:gd name="connsiteY18" fmla="*/ 26513 h 162499"/>
              <a:gd name="connsiteX19" fmla="*/ 794658 w 2558143"/>
              <a:gd name="connsiteY19" fmla="*/ 15627 h 162499"/>
              <a:gd name="connsiteX20" fmla="*/ 859972 w 2558143"/>
              <a:gd name="connsiteY20" fmla="*/ 26513 h 162499"/>
              <a:gd name="connsiteX21" fmla="*/ 892629 w 2558143"/>
              <a:gd name="connsiteY21" fmla="*/ 59170 h 162499"/>
              <a:gd name="connsiteX22" fmla="*/ 925286 w 2558143"/>
              <a:gd name="connsiteY22" fmla="*/ 80941 h 162499"/>
              <a:gd name="connsiteX23" fmla="*/ 936172 w 2558143"/>
              <a:gd name="connsiteY23" fmla="*/ 113598 h 162499"/>
              <a:gd name="connsiteX24" fmla="*/ 1023258 w 2558143"/>
              <a:gd name="connsiteY24" fmla="*/ 102713 h 162499"/>
              <a:gd name="connsiteX25" fmla="*/ 1045029 w 2558143"/>
              <a:gd name="connsiteY25" fmla="*/ 80941 h 162499"/>
              <a:gd name="connsiteX26" fmla="*/ 1099458 w 2558143"/>
              <a:gd name="connsiteY26" fmla="*/ 37398 h 162499"/>
              <a:gd name="connsiteX27" fmla="*/ 1164772 w 2558143"/>
              <a:gd name="connsiteY27" fmla="*/ 48284 h 162499"/>
              <a:gd name="connsiteX28" fmla="*/ 1197429 w 2558143"/>
              <a:gd name="connsiteY28" fmla="*/ 80941 h 162499"/>
              <a:gd name="connsiteX29" fmla="*/ 1230086 w 2558143"/>
              <a:gd name="connsiteY29" fmla="*/ 102713 h 162499"/>
              <a:gd name="connsiteX30" fmla="*/ 1251858 w 2558143"/>
              <a:gd name="connsiteY30" fmla="*/ 135370 h 162499"/>
              <a:gd name="connsiteX31" fmla="*/ 1371600 w 2558143"/>
              <a:gd name="connsiteY31" fmla="*/ 124484 h 162499"/>
              <a:gd name="connsiteX32" fmla="*/ 1404258 w 2558143"/>
              <a:gd name="connsiteY32" fmla="*/ 102713 h 162499"/>
              <a:gd name="connsiteX33" fmla="*/ 1491343 w 2558143"/>
              <a:gd name="connsiteY33" fmla="*/ 26513 h 162499"/>
              <a:gd name="connsiteX34" fmla="*/ 1524000 w 2558143"/>
              <a:gd name="connsiteY34" fmla="*/ 37398 h 162499"/>
              <a:gd name="connsiteX35" fmla="*/ 1567543 w 2558143"/>
              <a:gd name="connsiteY35" fmla="*/ 124484 h 162499"/>
              <a:gd name="connsiteX36" fmla="*/ 1600200 w 2558143"/>
              <a:gd name="connsiteY36" fmla="*/ 135370 h 162499"/>
              <a:gd name="connsiteX37" fmla="*/ 1730829 w 2558143"/>
              <a:gd name="connsiteY37" fmla="*/ 113598 h 162499"/>
              <a:gd name="connsiteX38" fmla="*/ 1763486 w 2558143"/>
              <a:gd name="connsiteY38" fmla="*/ 80941 h 162499"/>
              <a:gd name="connsiteX39" fmla="*/ 1807029 w 2558143"/>
              <a:gd name="connsiteY39" fmla="*/ 59170 h 162499"/>
              <a:gd name="connsiteX40" fmla="*/ 1828800 w 2558143"/>
              <a:gd name="connsiteY40" fmla="*/ 37398 h 162499"/>
              <a:gd name="connsiteX41" fmla="*/ 1850572 w 2558143"/>
              <a:gd name="connsiteY41" fmla="*/ 59170 h 162499"/>
              <a:gd name="connsiteX42" fmla="*/ 1894115 w 2558143"/>
              <a:gd name="connsiteY42" fmla="*/ 91827 h 162499"/>
              <a:gd name="connsiteX43" fmla="*/ 1970315 w 2558143"/>
              <a:gd name="connsiteY43" fmla="*/ 157141 h 162499"/>
              <a:gd name="connsiteX44" fmla="*/ 2057400 w 2558143"/>
              <a:gd name="connsiteY44" fmla="*/ 135370 h 162499"/>
              <a:gd name="connsiteX45" fmla="*/ 2122715 w 2558143"/>
              <a:gd name="connsiteY45" fmla="*/ 70055 h 162499"/>
              <a:gd name="connsiteX46" fmla="*/ 2198915 w 2558143"/>
              <a:gd name="connsiteY46" fmla="*/ 80941 h 162499"/>
              <a:gd name="connsiteX47" fmla="*/ 2231572 w 2558143"/>
              <a:gd name="connsiteY47" fmla="*/ 91827 h 162499"/>
              <a:gd name="connsiteX48" fmla="*/ 2275115 w 2558143"/>
              <a:gd name="connsiteY48" fmla="*/ 102713 h 162499"/>
              <a:gd name="connsiteX49" fmla="*/ 2307772 w 2558143"/>
              <a:gd name="connsiteY49" fmla="*/ 135370 h 162499"/>
              <a:gd name="connsiteX50" fmla="*/ 2394858 w 2558143"/>
              <a:gd name="connsiteY50" fmla="*/ 124484 h 162499"/>
              <a:gd name="connsiteX51" fmla="*/ 2438400 w 2558143"/>
              <a:gd name="connsiteY51" fmla="*/ 91827 h 162499"/>
              <a:gd name="connsiteX52" fmla="*/ 2471058 w 2558143"/>
              <a:gd name="connsiteY52" fmla="*/ 59170 h 162499"/>
              <a:gd name="connsiteX53" fmla="*/ 2558143 w 2558143"/>
              <a:gd name="connsiteY53" fmla="*/ 59170 h 162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558143" h="162499">
                <a:moveTo>
                  <a:pt x="0" y="113598"/>
                </a:moveTo>
                <a:cubicBezTo>
                  <a:pt x="10886" y="102712"/>
                  <a:pt x="22639" y="92630"/>
                  <a:pt x="32658" y="80941"/>
                </a:cubicBezTo>
                <a:cubicBezTo>
                  <a:pt x="44465" y="67166"/>
                  <a:pt x="51377" y="49013"/>
                  <a:pt x="65315" y="37398"/>
                </a:cubicBezTo>
                <a:cubicBezTo>
                  <a:pt x="74130" y="30052"/>
                  <a:pt x="87086" y="30141"/>
                  <a:pt x="97972" y="26513"/>
                </a:cubicBezTo>
                <a:cubicBezTo>
                  <a:pt x="105229" y="19256"/>
                  <a:pt x="109583" y="6192"/>
                  <a:pt x="119743" y="4741"/>
                </a:cubicBezTo>
                <a:cubicBezTo>
                  <a:pt x="152932" y="0"/>
                  <a:pt x="182867" y="18228"/>
                  <a:pt x="206829" y="37398"/>
                </a:cubicBezTo>
                <a:cubicBezTo>
                  <a:pt x="214843" y="43809"/>
                  <a:pt x="219799" y="53890"/>
                  <a:pt x="228600" y="59170"/>
                </a:cubicBezTo>
                <a:cubicBezTo>
                  <a:pt x="238440" y="65074"/>
                  <a:pt x="250372" y="66427"/>
                  <a:pt x="261258" y="70055"/>
                </a:cubicBezTo>
                <a:cubicBezTo>
                  <a:pt x="272144" y="77312"/>
                  <a:pt x="284664" y="82576"/>
                  <a:pt x="293915" y="91827"/>
                </a:cubicBezTo>
                <a:cubicBezTo>
                  <a:pt x="303166" y="101078"/>
                  <a:pt x="302994" y="121311"/>
                  <a:pt x="315686" y="124484"/>
                </a:cubicBezTo>
                <a:cubicBezTo>
                  <a:pt x="325643" y="126973"/>
                  <a:pt x="331047" y="110727"/>
                  <a:pt x="337458" y="102713"/>
                </a:cubicBezTo>
                <a:cubicBezTo>
                  <a:pt x="345631" y="92497"/>
                  <a:pt x="349978" y="79306"/>
                  <a:pt x="359229" y="70055"/>
                </a:cubicBezTo>
                <a:cubicBezTo>
                  <a:pt x="368480" y="60804"/>
                  <a:pt x="381835" y="56659"/>
                  <a:pt x="391886" y="48284"/>
                </a:cubicBezTo>
                <a:cubicBezTo>
                  <a:pt x="403713" y="38429"/>
                  <a:pt x="413657" y="26513"/>
                  <a:pt x="424543" y="15627"/>
                </a:cubicBezTo>
                <a:cubicBezTo>
                  <a:pt x="435429" y="19256"/>
                  <a:pt x="447169" y="20941"/>
                  <a:pt x="457200" y="26513"/>
                </a:cubicBezTo>
                <a:cubicBezTo>
                  <a:pt x="569493" y="88897"/>
                  <a:pt x="481277" y="56309"/>
                  <a:pt x="555172" y="80941"/>
                </a:cubicBezTo>
                <a:cubicBezTo>
                  <a:pt x="562429" y="88198"/>
                  <a:pt x="568142" y="97433"/>
                  <a:pt x="576943" y="102713"/>
                </a:cubicBezTo>
                <a:cubicBezTo>
                  <a:pt x="615819" y="126039"/>
                  <a:pt x="629820" y="106858"/>
                  <a:pt x="674915" y="91827"/>
                </a:cubicBezTo>
                <a:cubicBezTo>
                  <a:pt x="700705" y="66036"/>
                  <a:pt x="725070" y="38823"/>
                  <a:pt x="762000" y="26513"/>
                </a:cubicBezTo>
                <a:lnTo>
                  <a:pt x="794658" y="15627"/>
                </a:lnTo>
                <a:cubicBezTo>
                  <a:pt x="816429" y="19256"/>
                  <a:pt x="839803" y="17549"/>
                  <a:pt x="859972" y="26513"/>
                </a:cubicBezTo>
                <a:cubicBezTo>
                  <a:pt x="874040" y="32765"/>
                  <a:pt x="880802" y="49315"/>
                  <a:pt x="892629" y="59170"/>
                </a:cubicBezTo>
                <a:cubicBezTo>
                  <a:pt x="902680" y="67545"/>
                  <a:pt x="914400" y="73684"/>
                  <a:pt x="925286" y="80941"/>
                </a:cubicBezTo>
                <a:cubicBezTo>
                  <a:pt x="928915" y="91827"/>
                  <a:pt x="928058" y="105484"/>
                  <a:pt x="936172" y="113598"/>
                </a:cubicBezTo>
                <a:cubicBezTo>
                  <a:pt x="962988" y="140414"/>
                  <a:pt x="999690" y="112140"/>
                  <a:pt x="1023258" y="102713"/>
                </a:cubicBezTo>
                <a:cubicBezTo>
                  <a:pt x="1030515" y="95456"/>
                  <a:pt x="1037015" y="87352"/>
                  <a:pt x="1045029" y="80941"/>
                </a:cubicBezTo>
                <a:cubicBezTo>
                  <a:pt x="1113696" y="26007"/>
                  <a:pt x="1046885" y="89971"/>
                  <a:pt x="1099458" y="37398"/>
                </a:cubicBezTo>
                <a:cubicBezTo>
                  <a:pt x="1121229" y="41027"/>
                  <a:pt x="1144603" y="39320"/>
                  <a:pt x="1164772" y="48284"/>
                </a:cubicBezTo>
                <a:cubicBezTo>
                  <a:pt x="1178840" y="54536"/>
                  <a:pt x="1185603" y="71086"/>
                  <a:pt x="1197429" y="80941"/>
                </a:cubicBezTo>
                <a:cubicBezTo>
                  <a:pt x="1207480" y="89317"/>
                  <a:pt x="1219200" y="95456"/>
                  <a:pt x="1230086" y="102713"/>
                </a:cubicBezTo>
                <a:cubicBezTo>
                  <a:pt x="1237343" y="113599"/>
                  <a:pt x="1241642" y="127197"/>
                  <a:pt x="1251858" y="135370"/>
                </a:cubicBezTo>
                <a:cubicBezTo>
                  <a:pt x="1285770" y="162499"/>
                  <a:pt x="1344132" y="131351"/>
                  <a:pt x="1371600" y="124484"/>
                </a:cubicBezTo>
                <a:cubicBezTo>
                  <a:pt x="1382486" y="117227"/>
                  <a:pt x="1394412" y="111328"/>
                  <a:pt x="1404258" y="102713"/>
                </a:cubicBezTo>
                <a:cubicBezTo>
                  <a:pt x="1506149" y="13558"/>
                  <a:pt x="1417853" y="75506"/>
                  <a:pt x="1491343" y="26513"/>
                </a:cubicBezTo>
                <a:cubicBezTo>
                  <a:pt x="1502229" y="30141"/>
                  <a:pt x="1515040" y="30230"/>
                  <a:pt x="1524000" y="37398"/>
                </a:cubicBezTo>
                <a:cubicBezTo>
                  <a:pt x="1557491" y="64190"/>
                  <a:pt x="1539599" y="90950"/>
                  <a:pt x="1567543" y="124484"/>
                </a:cubicBezTo>
                <a:cubicBezTo>
                  <a:pt x="1574889" y="133299"/>
                  <a:pt x="1589314" y="131741"/>
                  <a:pt x="1600200" y="135370"/>
                </a:cubicBezTo>
                <a:cubicBezTo>
                  <a:pt x="1643743" y="128113"/>
                  <a:pt x="1688951" y="127558"/>
                  <a:pt x="1730829" y="113598"/>
                </a:cubicBezTo>
                <a:cubicBezTo>
                  <a:pt x="1745434" y="108730"/>
                  <a:pt x="1750959" y="89889"/>
                  <a:pt x="1763486" y="80941"/>
                </a:cubicBezTo>
                <a:cubicBezTo>
                  <a:pt x="1776691" y="71509"/>
                  <a:pt x="1792515" y="66427"/>
                  <a:pt x="1807029" y="59170"/>
                </a:cubicBezTo>
                <a:cubicBezTo>
                  <a:pt x="1814286" y="51913"/>
                  <a:pt x="1818537" y="37398"/>
                  <a:pt x="1828800" y="37398"/>
                </a:cubicBezTo>
                <a:cubicBezTo>
                  <a:pt x="1839063" y="37398"/>
                  <a:pt x="1842687" y="52600"/>
                  <a:pt x="1850572" y="59170"/>
                </a:cubicBezTo>
                <a:cubicBezTo>
                  <a:pt x="1864510" y="70785"/>
                  <a:pt x="1881286" y="78998"/>
                  <a:pt x="1894115" y="91827"/>
                </a:cubicBezTo>
                <a:cubicBezTo>
                  <a:pt x="1964771" y="162483"/>
                  <a:pt x="1885266" y="114617"/>
                  <a:pt x="1970315" y="157141"/>
                </a:cubicBezTo>
                <a:cubicBezTo>
                  <a:pt x="1999343" y="149884"/>
                  <a:pt x="2031421" y="150215"/>
                  <a:pt x="2057400" y="135370"/>
                </a:cubicBezTo>
                <a:cubicBezTo>
                  <a:pt x="2084133" y="120094"/>
                  <a:pt x="2122715" y="70055"/>
                  <a:pt x="2122715" y="70055"/>
                </a:cubicBezTo>
                <a:cubicBezTo>
                  <a:pt x="2148115" y="73684"/>
                  <a:pt x="2173755" y="75909"/>
                  <a:pt x="2198915" y="80941"/>
                </a:cubicBezTo>
                <a:cubicBezTo>
                  <a:pt x="2210167" y="83191"/>
                  <a:pt x="2220539" y="88675"/>
                  <a:pt x="2231572" y="91827"/>
                </a:cubicBezTo>
                <a:cubicBezTo>
                  <a:pt x="2245957" y="95937"/>
                  <a:pt x="2260601" y="99084"/>
                  <a:pt x="2275115" y="102713"/>
                </a:cubicBezTo>
                <a:cubicBezTo>
                  <a:pt x="2286001" y="113599"/>
                  <a:pt x="2294963" y="126831"/>
                  <a:pt x="2307772" y="135370"/>
                </a:cubicBezTo>
                <a:cubicBezTo>
                  <a:pt x="2340140" y="156948"/>
                  <a:pt x="2361837" y="142829"/>
                  <a:pt x="2394858" y="124484"/>
                </a:cubicBezTo>
                <a:cubicBezTo>
                  <a:pt x="2410718" y="115673"/>
                  <a:pt x="2424625" y="103634"/>
                  <a:pt x="2438400" y="91827"/>
                </a:cubicBezTo>
                <a:cubicBezTo>
                  <a:pt x="2450089" y="81808"/>
                  <a:pt x="2456206" y="63221"/>
                  <a:pt x="2471058" y="59170"/>
                </a:cubicBezTo>
                <a:cubicBezTo>
                  <a:pt x="2499063" y="51532"/>
                  <a:pt x="2529115" y="59170"/>
                  <a:pt x="2558143" y="59170"/>
                </a:cubicBezTo>
              </a:path>
            </a:pathLst>
          </a:cu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олилиния 52"/>
          <p:cNvSpPr/>
          <p:nvPr/>
        </p:nvSpPr>
        <p:spPr>
          <a:xfrm>
            <a:off x="5508104" y="2276872"/>
            <a:ext cx="2558143" cy="111164"/>
          </a:xfrm>
          <a:custGeom>
            <a:avLst/>
            <a:gdLst>
              <a:gd name="connsiteX0" fmla="*/ 0 w 2558143"/>
              <a:gd name="connsiteY0" fmla="*/ 113598 h 162499"/>
              <a:gd name="connsiteX1" fmla="*/ 32658 w 2558143"/>
              <a:gd name="connsiteY1" fmla="*/ 80941 h 162499"/>
              <a:gd name="connsiteX2" fmla="*/ 65315 w 2558143"/>
              <a:gd name="connsiteY2" fmla="*/ 37398 h 162499"/>
              <a:gd name="connsiteX3" fmla="*/ 97972 w 2558143"/>
              <a:gd name="connsiteY3" fmla="*/ 26513 h 162499"/>
              <a:gd name="connsiteX4" fmla="*/ 119743 w 2558143"/>
              <a:gd name="connsiteY4" fmla="*/ 4741 h 162499"/>
              <a:gd name="connsiteX5" fmla="*/ 206829 w 2558143"/>
              <a:gd name="connsiteY5" fmla="*/ 37398 h 162499"/>
              <a:gd name="connsiteX6" fmla="*/ 228600 w 2558143"/>
              <a:gd name="connsiteY6" fmla="*/ 59170 h 162499"/>
              <a:gd name="connsiteX7" fmla="*/ 261258 w 2558143"/>
              <a:gd name="connsiteY7" fmla="*/ 70055 h 162499"/>
              <a:gd name="connsiteX8" fmla="*/ 293915 w 2558143"/>
              <a:gd name="connsiteY8" fmla="*/ 91827 h 162499"/>
              <a:gd name="connsiteX9" fmla="*/ 315686 w 2558143"/>
              <a:gd name="connsiteY9" fmla="*/ 124484 h 162499"/>
              <a:gd name="connsiteX10" fmla="*/ 337458 w 2558143"/>
              <a:gd name="connsiteY10" fmla="*/ 102713 h 162499"/>
              <a:gd name="connsiteX11" fmla="*/ 359229 w 2558143"/>
              <a:gd name="connsiteY11" fmla="*/ 70055 h 162499"/>
              <a:gd name="connsiteX12" fmla="*/ 391886 w 2558143"/>
              <a:gd name="connsiteY12" fmla="*/ 48284 h 162499"/>
              <a:gd name="connsiteX13" fmla="*/ 424543 w 2558143"/>
              <a:gd name="connsiteY13" fmla="*/ 15627 h 162499"/>
              <a:gd name="connsiteX14" fmla="*/ 457200 w 2558143"/>
              <a:gd name="connsiteY14" fmla="*/ 26513 h 162499"/>
              <a:gd name="connsiteX15" fmla="*/ 555172 w 2558143"/>
              <a:gd name="connsiteY15" fmla="*/ 80941 h 162499"/>
              <a:gd name="connsiteX16" fmla="*/ 576943 w 2558143"/>
              <a:gd name="connsiteY16" fmla="*/ 102713 h 162499"/>
              <a:gd name="connsiteX17" fmla="*/ 674915 w 2558143"/>
              <a:gd name="connsiteY17" fmla="*/ 91827 h 162499"/>
              <a:gd name="connsiteX18" fmla="*/ 762000 w 2558143"/>
              <a:gd name="connsiteY18" fmla="*/ 26513 h 162499"/>
              <a:gd name="connsiteX19" fmla="*/ 794658 w 2558143"/>
              <a:gd name="connsiteY19" fmla="*/ 15627 h 162499"/>
              <a:gd name="connsiteX20" fmla="*/ 859972 w 2558143"/>
              <a:gd name="connsiteY20" fmla="*/ 26513 h 162499"/>
              <a:gd name="connsiteX21" fmla="*/ 892629 w 2558143"/>
              <a:gd name="connsiteY21" fmla="*/ 59170 h 162499"/>
              <a:gd name="connsiteX22" fmla="*/ 925286 w 2558143"/>
              <a:gd name="connsiteY22" fmla="*/ 80941 h 162499"/>
              <a:gd name="connsiteX23" fmla="*/ 936172 w 2558143"/>
              <a:gd name="connsiteY23" fmla="*/ 113598 h 162499"/>
              <a:gd name="connsiteX24" fmla="*/ 1023258 w 2558143"/>
              <a:gd name="connsiteY24" fmla="*/ 102713 h 162499"/>
              <a:gd name="connsiteX25" fmla="*/ 1045029 w 2558143"/>
              <a:gd name="connsiteY25" fmla="*/ 80941 h 162499"/>
              <a:gd name="connsiteX26" fmla="*/ 1099458 w 2558143"/>
              <a:gd name="connsiteY26" fmla="*/ 37398 h 162499"/>
              <a:gd name="connsiteX27" fmla="*/ 1164772 w 2558143"/>
              <a:gd name="connsiteY27" fmla="*/ 48284 h 162499"/>
              <a:gd name="connsiteX28" fmla="*/ 1197429 w 2558143"/>
              <a:gd name="connsiteY28" fmla="*/ 80941 h 162499"/>
              <a:gd name="connsiteX29" fmla="*/ 1230086 w 2558143"/>
              <a:gd name="connsiteY29" fmla="*/ 102713 h 162499"/>
              <a:gd name="connsiteX30" fmla="*/ 1251858 w 2558143"/>
              <a:gd name="connsiteY30" fmla="*/ 135370 h 162499"/>
              <a:gd name="connsiteX31" fmla="*/ 1371600 w 2558143"/>
              <a:gd name="connsiteY31" fmla="*/ 124484 h 162499"/>
              <a:gd name="connsiteX32" fmla="*/ 1404258 w 2558143"/>
              <a:gd name="connsiteY32" fmla="*/ 102713 h 162499"/>
              <a:gd name="connsiteX33" fmla="*/ 1491343 w 2558143"/>
              <a:gd name="connsiteY33" fmla="*/ 26513 h 162499"/>
              <a:gd name="connsiteX34" fmla="*/ 1524000 w 2558143"/>
              <a:gd name="connsiteY34" fmla="*/ 37398 h 162499"/>
              <a:gd name="connsiteX35" fmla="*/ 1567543 w 2558143"/>
              <a:gd name="connsiteY35" fmla="*/ 124484 h 162499"/>
              <a:gd name="connsiteX36" fmla="*/ 1600200 w 2558143"/>
              <a:gd name="connsiteY36" fmla="*/ 135370 h 162499"/>
              <a:gd name="connsiteX37" fmla="*/ 1730829 w 2558143"/>
              <a:gd name="connsiteY37" fmla="*/ 113598 h 162499"/>
              <a:gd name="connsiteX38" fmla="*/ 1763486 w 2558143"/>
              <a:gd name="connsiteY38" fmla="*/ 80941 h 162499"/>
              <a:gd name="connsiteX39" fmla="*/ 1807029 w 2558143"/>
              <a:gd name="connsiteY39" fmla="*/ 59170 h 162499"/>
              <a:gd name="connsiteX40" fmla="*/ 1828800 w 2558143"/>
              <a:gd name="connsiteY40" fmla="*/ 37398 h 162499"/>
              <a:gd name="connsiteX41" fmla="*/ 1850572 w 2558143"/>
              <a:gd name="connsiteY41" fmla="*/ 59170 h 162499"/>
              <a:gd name="connsiteX42" fmla="*/ 1894115 w 2558143"/>
              <a:gd name="connsiteY42" fmla="*/ 91827 h 162499"/>
              <a:gd name="connsiteX43" fmla="*/ 1970315 w 2558143"/>
              <a:gd name="connsiteY43" fmla="*/ 157141 h 162499"/>
              <a:gd name="connsiteX44" fmla="*/ 2057400 w 2558143"/>
              <a:gd name="connsiteY44" fmla="*/ 135370 h 162499"/>
              <a:gd name="connsiteX45" fmla="*/ 2122715 w 2558143"/>
              <a:gd name="connsiteY45" fmla="*/ 70055 h 162499"/>
              <a:gd name="connsiteX46" fmla="*/ 2198915 w 2558143"/>
              <a:gd name="connsiteY46" fmla="*/ 80941 h 162499"/>
              <a:gd name="connsiteX47" fmla="*/ 2231572 w 2558143"/>
              <a:gd name="connsiteY47" fmla="*/ 91827 h 162499"/>
              <a:gd name="connsiteX48" fmla="*/ 2275115 w 2558143"/>
              <a:gd name="connsiteY48" fmla="*/ 102713 h 162499"/>
              <a:gd name="connsiteX49" fmla="*/ 2307772 w 2558143"/>
              <a:gd name="connsiteY49" fmla="*/ 135370 h 162499"/>
              <a:gd name="connsiteX50" fmla="*/ 2394858 w 2558143"/>
              <a:gd name="connsiteY50" fmla="*/ 124484 h 162499"/>
              <a:gd name="connsiteX51" fmla="*/ 2438400 w 2558143"/>
              <a:gd name="connsiteY51" fmla="*/ 91827 h 162499"/>
              <a:gd name="connsiteX52" fmla="*/ 2471058 w 2558143"/>
              <a:gd name="connsiteY52" fmla="*/ 59170 h 162499"/>
              <a:gd name="connsiteX53" fmla="*/ 2558143 w 2558143"/>
              <a:gd name="connsiteY53" fmla="*/ 59170 h 162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558143" h="162499">
                <a:moveTo>
                  <a:pt x="0" y="113598"/>
                </a:moveTo>
                <a:cubicBezTo>
                  <a:pt x="10886" y="102712"/>
                  <a:pt x="22639" y="92630"/>
                  <a:pt x="32658" y="80941"/>
                </a:cubicBezTo>
                <a:cubicBezTo>
                  <a:pt x="44465" y="67166"/>
                  <a:pt x="51377" y="49013"/>
                  <a:pt x="65315" y="37398"/>
                </a:cubicBezTo>
                <a:cubicBezTo>
                  <a:pt x="74130" y="30052"/>
                  <a:pt x="87086" y="30141"/>
                  <a:pt x="97972" y="26513"/>
                </a:cubicBezTo>
                <a:cubicBezTo>
                  <a:pt x="105229" y="19256"/>
                  <a:pt x="109583" y="6192"/>
                  <a:pt x="119743" y="4741"/>
                </a:cubicBezTo>
                <a:cubicBezTo>
                  <a:pt x="152932" y="0"/>
                  <a:pt x="182867" y="18228"/>
                  <a:pt x="206829" y="37398"/>
                </a:cubicBezTo>
                <a:cubicBezTo>
                  <a:pt x="214843" y="43809"/>
                  <a:pt x="219799" y="53890"/>
                  <a:pt x="228600" y="59170"/>
                </a:cubicBezTo>
                <a:cubicBezTo>
                  <a:pt x="238440" y="65074"/>
                  <a:pt x="250372" y="66427"/>
                  <a:pt x="261258" y="70055"/>
                </a:cubicBezTo>
                <a:cubicBezTo>
                  <a:pt x="272144" y="77312"/>
                  <a:pt x="284664" y="82576"/>
                  <a:pt x="293915" y="91827"/>
                </a:cubicBezTo>
                <a:cubicBezTo>
                  <a:pt x="303166" y="101078"/>
                  <a:pt x="302994" y="121311"/>
                  <a:pt x="315686" y="124484"/>
                </a:cubicBezTo>
                <a:cubicBezTo>
                  <a:pt x="325643" y="126973"/>
                  <a:pt x="331047" y="110727"/>
                  <a:pt x="337458" y="102713"/>
                </a:cubicBezTo>
                <a:cubicBezTo>
                  <a:pt x="345631" y="92497"/>
                  <a:pt x="349978" y="79306"/>
                  <a:pt x="359229" y="70055"/>
                </a:cubicBezTo>
                <a:cubicBezTo>
                  <a:pt x="368480" y="60804"/>
                  <a:pt x="381835" y="56659"/>
                  <a:pt x="391886" y="48284"/>
                </a:cubicBezTo>
                <a:cubicBezTo>
                  <a:pt x="403713" y="38429"/>
                  <a:pt x="413657" y="26513"/>
                  <a:pt x="424543" y="15627"/>
                </a:cubicBezTo>
                <a:cubicBezTo>
                  <a:pt x="435429" y="19256"/>
                  <a:pt x="447169" y="20941"/>
                  <a:pt x="457200" y="26513"/>
                </a:cubicBezTo>
                <a:cubicBezTo>
                  <a:pt x="569493" y="88897"/>
                  <a:pt x="481277" y="56309"/>
                  <a:pt x="555172" y="80941"/>
                </a:cubicBezTo>
                <a:cubicBezTo>
                  <a:pt x="562429" y="88198"/>
                  <a:pt x="568142" y="97433"/>
                  <a:pt x="576943" y="102713"/>
                </a:cubicBezTo>
                <a:cubicBezTo>
                  <a:pt x="615819" y="126039"/>
                  <a:pt x="629820" y="106858"/>
                  <a:pt x="674915" y="91827"/>
                </a:cubicBezTo>
                <a:cubicBezTo>
                  <a:pt x="700705" y="66036"/>
                  <a:pt x="725070" y="38823"/>
                  <a:pt x="762000" y="26513"/>
                </a:cubicBezTo>
                <a:lnTo>
                  <a:pt x="794658" y="15627"/>
                </a:lnTo>
                <a:cubicBezTo>
                  <a:pt x="816429" y="19256"/>
                  <a:pt x="839803" y="17549"/>
                  <a:pt x="859972" y="26513"/>
                </a:cubicBezTo>
                <a:cubicBezTo>
                  <a:pt x="874040" y="32765"/>
                  <a:pt x="880802" y="49315"/>
                  <a:pt x="892629" y="59170"/>
                </a:cubicBezTo>
                <a:cubicBezTo>
                  <a:pt x="902680" y="67545"/>
                  <a:pt x="914400" y="73684"/>
                  <a:pt x="925286" y="80941"/>
                </a:cubicBezTo>
                <a:cubicBezTo>
                  <a:pt x="928915" y="91827"/>
                  <a:pt x="928058" y="105484"/>
                  <a:pt x="936172" y="113598"/>
                </a:cubicBezTo>
                <a:cubicBezTo>
                  <a:pt x="962988" y="140414"/>
                  <a:pt x="999690" y="112140"/>
                  <a:pt x="1023258" y="102713"/>
                </a:cubicBezTo>
                <a:cubicBezTo>
                  <a:pt x="1030515" y="95456"/>
                  <a:pt x="1037015" y="87352"/>
                  <a:pt x="1045029" y="80941"/>
                </a:cubicBezTo>
                <a:cubicBezTo>
                  <a:pt x="1113696" y="26007"/>
                  <a:pt x="1046885" y="89971"/>
                  <a:pt x="1099458" y="37398"/>
                </a:cubicBezTo>
                <a:cubicBezTo>
                  <a:pt x="1121229" y="41027"/>
                  <a:pt x="1144603" y="39320"/>
                  <a:pt x="1164772" y="48284"/>
                </a:cubicBezTo>
                <a:cubicBezTo>
                  <a:pt x="1178840" y="54536"/>
                  <a:pt x="1185603" y="71086"/>
                  <a:pt x="1197429" y="80941"/>
                </a:cubicBezTo>
                <a:cubicBezTo>
                  <a:pt x="1207480" y="89317"/>
                  <a:pt x="1219200" y="95456"/>
                  <a:pt x="1230086" y="102713"/>
                </a:cubicBezTo>
                <a:cubicBezTo>
                  <a:pt x="1237343" y="113599"/>
                  <a:pt x="1241642" y="127197"/>
                  <a:pt x="1251858" y="135370"/>
                </a:cubicBezTo>
                <a:cubicBezTo>
                  <a:pt x="1285770" y="162499"/>
                  <a:pt x="1344132" y="131351"/>
                  <a:pt x="1371600" y="124484"/>
                </a:cubicBezTo>
                <a:cubicBezTo>
                  <a:pt x="1382486" y="117227"/>
                  <a:pt x="1394412" y="111328"/>
                  <a:pt x="1404258" y="102713"/>
                </a:cubicBezTo>
                <a:cubicBezTo>
                  <a:pt x="1506149" y="13558"/>
                  <a:pt x="1417853" y="75506"/>
                  <a:pt x="1491343" y="26513"/>
                </a:cubicBezTo>
                <a:cubicBezTo>
                  <a:pt x="1502229" y="30141"/>
                  <a:pt x="1515040" y="30230"/>
                  <a:pt x="1524000" y="37398"/>
                </a:cubicBezTo>
                <a:cubicBezTo>
                  <a:pt x="1557491" y="64190"/>
                  <a:pt x="1539599" y="90950"/>
                  <a:pt x="1567543" y="124484"/>
                </a:cubicBezTo>
                <a:cubicBezTo>
                  <a:pt x="1574889" y="133299"/>
                  <a:pt x="1589314" y="131741"/>
                  <a:pt x="1600200" y="135370"/>
                </a:cubicBezTo>
                <a:cubicBezTo>
                  <a:pt x="1643743" y="128113"/>
                  <a:pt x="1688951" y="127558"/>
                  <a:pt x="1730829" y="113598"/>
                </a:cubicBezTo>
                <a:cubicBezTo>
                  <a:pt x="1745434" y="108730"/>
                  <a:pt x="1750959" y="89889"/>
                  <a:pt x="1763486" y="80941"/>
                </a:cubicBezTo>
                <a:cubicBezTo>
                  <a:pt x="1776691" y="71509"/>
                  <a:pt x="1792515" y="66427"/>
                  <a:pt x="1807029" y="59170"/>
                </a:cubicBezTo>
                <a:cubicBezTo>
                  <a:pt x="1814286" y="51913"/>
                  <a:pt x="1818537" y="37398"/>
                  <a:pt x="1828800" y="37398"/>
                </a:cubicBezTo>
                <a:cubicBezTo>
                  <a:pt x="1839063" y="37398"/>
                  <a:pt x="1842687" y="52600"/>
                  <a:pt x="1850572" y="59170"/>
                </a:cubicBezTo>
                <a:cubicBezTo>
                  <a:pt x="1864510" y="70785"/>
                  <a:pt x="1881286" y="78998"/>
                  <a:pt x="1894115" y="91827"/>
                </a:cubicBezTo>
                <a:cubicBezTo>
                  <a:pt x="1964771" y="162483"/>
                  <a:pt x="1885266" y="114617"/>
                  <a:pt x="1970315" y="157141"/>
                </a:cubicBezTo>
                <a:cubicBezTo>
                  <a:pt x="1999343" y="149884"/>
                  <a:pt x="2031421" y="150215"/>
                  <a:pt x="2057400" y="135370"/>
                </a:cubicBezTo>
                <a:cubicBezTo>
                  <a:pt x="2084133" y="120094"/>
                  <a:pt x="2122715" y="70055"/>
                  <a:pt x="2122715" y="70055"/>
                </a:cubicBezTo>
                <a:cubicBezTo>
                  <a:pt x="2148115" y="73684"/>
                  <a:pt x="2173755" y="75909"/>
                  <a:pt x="2198915" y="80941"/>
                </a:cubicBezTo>
                <a:cubicBezTo>
                  <a:pt x="2210167" y="83191"/>
                  <a:pt x="2220539" y="88675"/>
                  <a:pt x="2231572" y="91827"/>
                </a:cubicBezTo>
                <a:cubicBezTo>
                  <a:pt x="2245957" y="95937"/>
                  <a:pt x="2260601" y="99084"/>
                  <a:pt x="2275115" y="102713"/>
                </a:cubicBezTo>
                <a:cubicBezTo>
                  <a:pt x="2286001" y="113599"/>
                  <a:pt x="2294963" y="126831"/>
                  <a:pt x="2307772" y="135370"/>
                </a:cubicBezTo>
                <a:cubicBezTo>
                  <a:pt x="2340140" y="156948"/>
                  <a:pt x="2361837" y="142829"/>
                  <a:pt x="2394858" y="124484"/>
                </a:cubicBezTo>
                <a:cubicBezTo>
                  <a:pt x="2410718" y="115673"/>
                  <a:pt x="2424625" y="103634"/>
                  <a:pt x="2438400" y="91827"/>
                </a:cubicBezTo>
                <a:cubicBezTo>
                  <a:pt x="2450089" y="81808"/>
                  <a:pt x="2456206" y="63221"/>
                  <a:pt x="2471058" y="59170"/>
                </a:cubicBezTo>
                <a:cubicBezTo>
                  <a:pt x="2499063" y="51532"/>
                  <a:pt x="2529115" y="59170"/>
                  <a:pt x="2558143" y="59170"/>
                </a:cubicBezTo>
              </a:path>
            </a:pathLst>
          </a:cu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олилиния 53"/>
          <p:cNvSpPr/>
          <p:nvPr/>
        </p:nvSpPr>
        <p:spPr>
          <a:xfrm>
            <a:off x="1403648" y="4725144"/>
            <a:ext cx="2558143" cy="111164"/>
          </a:xfrm>
          <a:custGeom>
            <a:avLst/>
            <a:gdLst>
              <a:gd name="connsiteX0" fmla="*/ 0 w 2558143"/>
              <a:gd name="connsiteY0" fmla="*/ 113598 h 162499"/>
              <a:gd name="connsiteX1" fmla="*/ 32658 w 2558143"/>
              <a:gd name="connsiteY1" fmla="*/ 80941 h 162499"/>
              <a:gd name="connsiteX2" fmla="*/ 65315 w 2558143"/>
              <a:gd name="connsiteY2" fmla="*/ 37398 h 162499"/>
              <a:gd name="connsiteX3" fmla="*/ 97972 w 2558143"/>
              <a:gd name="connsiteY3" fmla="*/ 26513 h 162499"/>
              <a:gd name="connsiteX4" fmla="*/ 119743 w 2558143"/>
              <a:gd name="connsiteY4" fmla="*/ 4741 h 162499"/>
              <a:gd name="connsiteX5" fmla="*/ 206829 w 2558143"/>
              <a:gd name="connsiteY5" fmla="*/ 37398 h 162499"/>
              <a:gd name="connsiteX6" fmla="*/ 228600 w 2558143"/>
              <a:gd name="connsiteY6" fmla="*/ 59170 h 162499"/>
              <a:gd name="connsiteX7" fmla="*/ 261258 w 2558143"/>
              <a:gd name="connsiteY7" fmla="*/ 70055 h 162499"/>
              <a:gd name="connsiteX8" fmla="*/ 293915 w 2558143"/>
              <a:gd name="connsiteY8" fmla="*/ 91827 h 162499"/>
              <a:gd name="connsiteX9" fmla="*/ 315686 w 2558143"/>
              <a:gd name="connsiteY9" fmla="*/ 124484 h 162499"/>
              <a:gd name="connsiteX10" fmla="*/ 337458 w 2558143"/>
              <a:gd name="connsiteY10" fmla="*/ 102713 h 162499"/>
              <a:gd name="connsiteX11" fmla="*/ 359229 w 2558143"/>
              <a:gd name="connsiteY11" fmla="*/ 70055 h 162499"/>
              <a:gd name="connsiteX12" fmla="*/ 391886 w 2558143"/>
              <a:gd name="connsiteY12" fmla="*/ 48284 h 162499"/>
              <a:gd name="connsiteX13" fmla="*/ 424543 w 2558143"/>
              <a:gd name="connsiteY13" fmla="*/ 15627 h 162499"/>
              <a:gd name="connsiteX14" fmla="*/ 457200 w 2558143"/>
              <a:gd name="connsiteY14" fmla="*/ 26513 h 162499"/>
              <a:gd name="connsiteX15" fmla="*/ 555172 w 2558143"/>
              <a:gd name="connsiteY15" fmla="*/ 80941 h 162499"/>
              <a:gd name="connsiteX16" fmla="*/ 576943 w 2558143"/>
              <a:gd name="connsiteY16" fmla="*/ 102713 h 162499"/>
              <a:gd name="connsiteX17" fmla="*/ 674915 w 2558143"/>
              <a:gd name="connsiteY17" fmla="*/ 91827 h 162499"/>
              <a:gd name="connsiteX18" fmla="*/ 762000 w 2558143"/>
              <a:gd name="connsiteY18" fmla="*/ 26513 h 162499"/>
              <a:gd name="connsiteX19" fmla="*/ 794658 w 2558143"/>
              <a:gd name="connsiteY19" fmla="*/ 15627 h 162499"/>
              <a:gd name="connsiteX20" fmla="*/ 859972 w 2558143"/>
              <a:gd name="connsiteY20" fmla="*/ 26513 h 162499"/>
              <a:gd name="connsiteX21" fmla="*/ 892629 w 2558143"/>
              <a:gd name="connsiteY21" fmla="*/ 59170 h 162499"/>
              <a:gd name="connsiteX22" fmla="*/ 925286 w 2558143"/>
              <a:gd name="connsiteY22" fmla="*/ 80941 h 162499"/>
              <a:gd name="connsiteX23" fmla="*/ 936172 w 2558143"/>
              <a:gd name="connsiteY23" fmla="*/ 113598 h 162499"/>
              <a:gd name="connsiteX24" fmla="*/ 1023258 w 2558143"/>
              <a:gd name="connsiteY24" fmla="*/ 102713 h 162499"/>
              <a:gd name="connsiteX25" fmla="*/ 1045029 w 2558143"/>
              <a:gd name="connsiteY25" fmla="*/ 80941 h 162499"/>
              <a:gd name="connsiteX26" fmla="*/ 1099458 w 2558143"/>
              <a:gd name="connsiteY26" fmla="*/ 37398 h 162499"/>
              <a:gd name="connsiteX27" fmla="*/ 1164772 w 2558143"/>
              <a:gd name="connsiteY27" fmla="*/ 48284 h 162499"/>
              <a:gd name="connsiteX28" fmla="*/ 1197429 w 2558143"/>
              <a:gd name="connsiteY28" fmla="*/ 80941 h 162499"/>
              <a:gd name="connsiteX29" fmla="*/ 1230086 w 2558143"/>
              <a:gd name="connsiteY29" fmla="*/ 102713 h 162499"/>
              <a:gd name="connsiteX30" fmla="*/ 1251858 w 2558143"/>
              <a:gd name="connsiteY30" fmla="*/ 135370 h 162499"/>
              <a:gd name="connsiteX31" fmla="*/ 1371600 w 2558143"/>
              <a:gd name="connsiteY31" fmla="*/ 124484 h 162499"/>
              <a:gd name="connsiteX32" fmla="*/ 1404258 w 2558143"/>
              <a:gd name="connsiteY32" fmla="*/ 102713 h 162499"/>
              <a:gd name="connsiteX33" fmla="*/ 1491343 w 2558143"/>
              <a:gd name="connsiteY33" fmla="*/ 26513 h 162499"/>
              <a:gd name="connsiteX34" fmla="*/ 1524000 w 2558143"/>
              <a:gd name="connsiteY34" fmla="*/ 37398 h 162499"/>
              <a:gd name="connsiteX35" fmla="*/ 1567543 w 2558143"/>
              <a:gd name="connsiteY35" fmla="*/ 124484 h 162499"/>
              <a:gd name="connsiteX36" fmla="*/ 1600200 w 2558143"/>
              <a:gd name="connsiteY36" fmla="*/ 135370 h 162499"/>
              <a:gd name="connsiteX37" fmla="*/ 1730829 w 2558143"/>
              <a:gd name="connsiteY37" fmla="*/ 113598 h 162499"/>
              <a:gd name="connsiteX38" fmla="*/ 1763486 w 2558143"/>
              <a:gd name="connsiteY38" fmla="*/ 80941 h 162499"/>
              <a:gd name="connsiteX39" fmla="*/ 1807029 w 2558143"/>
              <a:gd name="connsiteY39" fmla="*/ 59170 h 162499"/>
              <a:gd name="connsiteX40" fmla="*/ 1828800 w 2558143"/>
              <a:gd name="connsiteY40" fmla="*/ 37398 h 162499"/>
              <a:gd name="connsiteX41" fmla="*/ 1850572 w 2558143"/>
              <a:gd name="connsiteY41" fmla="*/ 59170 h 162499"/>
              <a:gd name="connsiteX42" fmla="*/ 1894115 w 2558143"/>
              <a:gd name="connsiteY42" fmla="*/ 91827 h 162499"/>
              <a:gd name="connsiteX43" fmla="*/ 1970315 w 2558143"/>
              <a:gd name="connsiteY43" fmla="*/ 157141 h 162499"/>
              <a:gd name="connsiteX44" fmla="*/ 2057400 w 2558143"/>
              <a:gd name="connsiteY44" fmla="*/ 135370 h 162499"/>
              <a:gd name="connsiteX45" fmla="*/ 2122715 w 2558143"/>
              <a:gd name="connsiteY45" fmla="*/ 70055 h 162499"/>
              <a:gd name="connsiteX46" fmla="*/ 2198915 w 2558143"/>
              <a:gd name="connsiteY46" fmla="*/ 80941 h 162499"/>
              <a:gd name="connsiteX47" fmla="*/ 2231572 w 2558143"/>
              <a:gd name="connsiteY47" fmla="*/ 91827 h 162499"/>
              <a:gd name="connsiteX48" fmla="*/ 2275115 w 2558143"/>
              <a:gd name="connsiteY48" fmla="*/ 102713 h 162499"/>
              <a:gd name="connsiteX49" fmla="*/ 2307772 w 2558143"/>
              <a:gd name="connsiteY49" fmla="*/ 135370 h 162499"/>
              <a:gd name="connsiteX50" fmla="*/ 2394858 w 2558143"/>
              <a:gd name="connsiteY50" fmla="*/ 124484 h 162499"/>
              <a:gd name="connsiteX51" fmla="*/ 2438400 w 2558143"/>
              <a:gd name="connsiteY51" fmla="*/ 91827 h 162499"/>
              <a:gd name="connsiteX52" fmla="*/ 2471058 w 2558143"/>
              <a:gd name="connsiteY52" fmla="*/ 59170 h 162499"/>
              <a:gd name="connsiteX53" fmla="*/ 2558143 w 2558143"/>
              <a:gd name="connsiteY53" fmla="*/ 59170 h 162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558143" h="162499">
                <a:moveTo>
                  <a:pt x="0" y="113598"/>
                </a:moveTo>
                <a:cubicBezTo>
                  <a:pt x="10886" y="102712"/>
                  <a:pt x="22639" y="92630"/>
                  <a:pt x="32658" y="80941"/>
                </a:cubicBezTo>
                <a:cubicBezTo>
                  <a:pt x="44465" y="67166"/>
                  <a:pt x="51377" y="49013"/>
                  <a:pt x="65315" y="37398"/>
                </a:cubicBezTo>
                <a:cubicBezTo>
                  <a:pt x="74130" y="30052"/>
                  <a:pt x="87086" y="30141"/>
                  <a:pt x="97972" y="26513"/>
                </a:cubicBezTo>
                <a:cubicBezTo>
                  <a:pt x="105229" y="19256"/>
                  <a:pt x="109583" y="6192"/>
                  <a:pt x="119743" y="4741"/>
                </a:cubicBezTo>
                <a:cubicBezTo>
                  <a:pt x="152932" y="0"/>
                  <a:pt x="182867" y="18228"/>
                  <a:pt x="206829" y="37398"/>
                </a:cubicBezTo>
                <a:cubicBezTo>
                  <a:pt x="214843" y="43809"/>
                  <a:pt x="219799" y="53890"/>
                  <a:pt x="228600" y="59170"/>
                </a:cubicBezTo>
                <a:cubicBezTo>
                  <a:pt x="238440" y="65074"/>
                  <a:pt x="250372" y="66427"/>
                  <a:pt x="261258" y="70055"/>
                </a:cubicBezTo>
                <a:cubicBezTo>
                  <a:pt x="272144" y="77312"/>
                  <a:pt x="284664" y="82576"/>
                  <a:pt x="293915" y="91827"/>
                </a:cubicBezTo>
                <a:cubicBezTo>
                  <a:pt x="303166" y="101078"/>
                  <a:pt x="302994" y="121311"/>
                  <a:pt x="315686" y="124484"/>
                </a:cubicBezTo>
                <a:cubicBezTo>
                  <a:pt x="325643" y="126973"/>
                  <a:pt x="331047" y="110727"/>
                  <a:pt x="337458" y="102713"/>
                </a:cubicBezTo>
                <a:cubicBezTo>
                  <a:pt x="345631" y="92497"/>
                  <a:pt x="349978" y="79306"/>
                  <a:pt x="359229" y="70055"/>
                </a:cubicBezTo>
                <a:cubicBezTo>
                  <a:pt x="368480" y="60804"/>
                  <a:pt x="381835" y="56659"/>
                  <a:pt x="391886" y="48284"/>
                </a:cubicBezTo>
                <a:cubicBezTo>
                  <a:pt x="403713" y="38429"/>
                  <a:pt x="413657" y="26513"/>
                  <a:pt x="424543" y="15627"/>
                </a:cubicBezTo>
                <a:cubicBezTo>
                  <a:pt x="435429" y="19256"/>
                  <a:pt x="447169" y="20941"/>
                  <a:pt x="457200" y="26513"/>
                </a:cubicBezTo>
                <a:cubicBezTo>
                  <a:pt x="569493" y="88897"/>
                  <a:pt x="481277" y="56309"/>
                  <a:pt x="555172" y="80941"/>
                </a:cubicBezTo>
                <a:cubicBezTo>
                  <a:pt x="562429" y="88198"/>
                  <a:pt x="568142" y="97433"/>
                  <a:pt x="576943" y="102713"/>
                </a:cubicBezTo>
                <a:cubicBezTo>
                  <a:pt x="615819" y="126039"/>
                  <a:pt x="629820" y="106858"/>
                  <a:pt x="674915" y="91827"/>
                </a:cubicBezTo>
                <a:cubicBezTo>
                  <a:pt x="700705" y="66036"/>
                  <a:pt x="725070" y="38823"/>
                  <a:pt x="762000" y="26513"/>
                </a:cubicBezTo>
                <a:lnTo>
                  <a:pt x="794658" y="15627"/>
                </a:lnTo>
                <a:cubicBezTo>
                  <a:pt x="816429" y="19256"/>
                  <a:pt x="839803" y="17549"/>
                  <a:pt x="859972" y="26513"/>
                </a:cubicBezTo>
                <a:cubicBezTo>
                  <a:pt x="874040" y="32765"/>
                  <a:pt x="880802" y="49315"/>
                  <a:pt x="892629" y="59170"/>
                </a:cubicBezTo>
                <a:cubicBezTo>
                  <a:pt x="902680" y="67545"/>
                  <a:pt x="914400" y="73684"/>
                  <a:pt x="925286" y="80941"/>
                </a:cubicBezTo>
                <a:cubicBezTo>
                  <a:pt x="928915" y="91827"/>
                  <a:pt x="928058" y="105484"/>
                  <a:pt x="936172" y="113598"/>
                </a:cubicBezTo>
                <a:cubicBezTo>
                  <a:pt x="962988" y="140414"/>
                  <a:pt x="999690" y="112140"/>
                  <a:pt x="1023258" y="102713"/>
                </a:cubicBezTo>
                <a:cubicBezTo>
                  <a:pt x="1030515" y="95456"/>
                  <a:pt x="1037015" y="87352"/>
                  <a:pt x="1045029" y="80941"/>
                </a:cubicBezTo>
                <a:cubicBezTo>
                  <a:pt x="1113696" y="26007"/>
                  <a:pt x="1046885" y="89971"/>
                  <a:pt x="1099458" y="37398"/>
                </a:cubicBezTo>
                <a:cubicBezTo>
                  <a:pt x="1121229" y="41027"/>
                  <a:pt x="1144603" y="39320"/>
                  <a:pt x="1164772" y="48284"/>
                </a:cubicBezTo>
                <a:cubicBezTo>
                  <a:pt x="1178840" y="54536"/>
                  <a:pt x="1185603" y="71086"/>
                  <a:pt x="1197429" y="80941"/>
                </a:cubicBezTo>
                <a:cubicBezTo>
                  <a:pt x="1207480" y="89317"/>
                  <a:pt x="1219200" y="95456"/>
                  <a:pt x="1230086" y="102713"/>
                </a:cubicBezTo>
                <a:cubicBezTo>
                  <a:pt x="1237343" y="113599"/>
                  <a:pt x="1241642" y="127197"/>
                  <a:pt x="1251858" y="135370"/>
                </a:cubicBezTo>
                <a:cubicBezTo>
                  <a:pt x="1285770" y="162499"/>
                  <a:pt x="1344132" y="131351"/>
                  <a:pt x="1371600" y="124484"/>
                </a:cubicBezTo>
                <a:cubicBezTo>
                  <a:pt x="1382486" y="117227"/>
                  <a:pt x="1394412" y="111328"/>
                  <a:pt x="1404258" y="102713"/>
                </a:cubicBezTo>
                <a:cubicBezTo>
                  <a:pt x="1506149" y="13558"/>
                  <a:pt x="1417853" y="75506"/>
                  <a:pt x="1491343" y="26513"/>
                </a:cubicBezTo>
                <a:cubicBezTo>
                  <a:pt x="1502229" y="30141"/>
                  <a:pt x="1515040" y="30230"/>
                  <a:pt x="1524000" y="37398"/>
                </a:cubicBezTo>
                <a:cubicBezTo>
                  <a:pt x="1557491" y="64190"/>
                  <a:pt x="1539599" y="90950"/>
                  <a:pt x="1567543" y="124484"/>
                </a:cubicBezTo>
                <a:cubicBezTo>
                  <a:pt x="1574889" y="133299"/>
                  <a:pt x="1589314" y="131741"/>
                  <a:pt x="1600200" y="135370"/>
                </a:cubicBezTo>
                <a:cubicBezTo>
                  <a:pt x="1643743" y="128113"/>
                  <a:pt x="1688951" y="127558"/>
                  <a:pt x="1730829" y="113598"/>
                </a:cubicBezTo>
                <a:cubicBezTo>
                  <a:pt x="1745434" y="108730"/>
                  <a:pt x="1750959" y="89889"/>
                  <a:pt x="1763486" y="80941"/>
                </a:cubicBezTo>
                <a:cubicBezTo>
                  <a:pt x="1776691" y="71509"/>
                  <a:pt x="1792515" y="66427"/>
                  <a:pt x="1807029" y="59170"/>
                </a:cubicBezTo>
                <a:cubicBezTo>
                  <a:pt x="1814286" y="51913"/>
                  <a:pt x="1818537" y="37398"/>
                  <a:pt x="1828800" y="37398"/>
                </a:cubicBezTo>
                <a:cubicBezTo>
                  <a:pt x="1839063" y="37398"/>
                  <a:pt x="1842687" y="52600"/>
                  <a:pt x="1850572" y="59170"/>
                </a:cubicBezTo>
                <a:cubicBezTo>
                  <a:pt x="1864510" y="70785"/>
                  <a:pt x="1881286" y="78998"/>
                  <a:pt x="1894115" y="91827"/>
                </a:cubicBezTo>
                <a:cubicBezTo>
                  <a:pt x="1964771" y="162483"/>
                  <a:pt x="1885266" y="114617"/>
                  <a:pt x="1970315" y="157141"/>
                </a:cubicBezTo>
                <a:cubicBezTo>
                  <a:pt x="1999343" y="149884"/>
                  <a:pt x="2031421" y="150215"/>
                  <a:pt x="2057400" y="135370"/>
                </a:cubicBezTo>
                <a:cubicBezTo>
                  <a:pt x="2084133" y="120094"/>
                  <a:pt x="2122715" y="70055"/>
                  <a:pt x="2122715" y="70055"/>
                </a:cubicBezTo>
                <a:cubicBezTo>
                  <a:pt x="2148115" y="73684"/>
                  <a:pt x="2173755" y="75909"/>
                  <a:pt x="2198915" y="80941"/>
                </a:cubicBezTo>
                <a:cubicBezTo>
                  <a:pt x="2210167" y="83191"/>
                  <a:pt x="2220539" y="88675"/>
                  <a:pt x="2231572" y="91827"/>
                </a:cubicBezTo>
                <a:cubicBezTo>
                  <a:pt x="2245957" y="95937"/>
                  <a:pt x="2260601" y="99084"/>
                  <a:pt x="2275115" y="102713"/>
                </a:cubicBezTo>
                <a:cubicBezTo>
                  <a:pt x="2286001" y="113599"/>
                  <a:pt x="2294963" y="126831"/>
                  <a:pt x="2307772" y="135370"/>
                </a:cubicBezTo>
                <a:cubicBezTo>
                  <a:pt x="2340140" y="156948"/>
                  <a:pt x="2361837" y="142829"/>
                  <a:pt x="2394858" y="124484"/>
                </a:cubicBezTo>
                <a:cubicBezTo>
                  <a:pt x="2410718" y="115673"/>
                  <a:pt x="2424625" y="103634"/>
                  <a:pt x="2438400" y="91827"/>
                </a:cubicBezTo>
                <a:cubicBezTo>
                  <a:pt x="2450089" y="81808"/>
                  <a:pt x="2456206" y="63221"/>
                  <a:pt x="2471058" y="59170"/>
                </a:cubicBezTo>
                <a:cubicBezTo>
                  <a:pt x="2499063" y="51532"/>
                  <a:pt x="2529115" y="59170"/>
                  <a:pt x="2558143" y="59170"/>
                </a:cubicBezTo>
              </a:path>
            </a:pathLst>
          </a:cu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олилиния 54"/>
          <p:cNvSpPr/>
          <p:nvPr/>
        </p:nvSpPr>
        <p:spPr>
          <a:xfrm>
            <a:off x="755576" y="3861048"/>
            <a:ext cx="2558143" cy="111164"/>
          </a:xfrm>
          <a:custGeom>
            <a:avLst/>
            <a:gdLst>
              <a:gd name="connsiteX0" fmla="*/ 0 w 2558143"/>
              <a:gd name="connsiteY0" fmla="*/ 113598 h 162499"/>
              <a:gd name="connsiteX1" fmla="*/ 32658 w 2558143"/>
              <a:gd name="connsiteY1" fmla="*/ 80941 h 162499"/>
              <a:gd name="connsiteX2" fmla="*/ 65315 w 2558143"/>
              <a:gd name="connsiteY2" fmla="*/ 37398 h 162499"/>
              <a:gd name="connsiteX3" fmla="*/ 97972 w 2558143"/>
              <a:gd name="connsiteY3" fmla="*/ 26513 h 162499"/>
              <a:gd name="connsiteX4" fmla="*/ 119743 w 2558143"/>
              <a:gd name="connsiteY4" fmla="*/ 4741 h 162499"/>
              <a:gd name="connsiteX5" fmla="*/ 206829 w 2558143"/>
              <a:gd name="connsiteY5" fmla="*/ 37398 h 162499"/>
              <a:gd name="connsiteX6" fmla="*/ 228600 w 2558143"/>
              <a:gd name="connsiteY6" fmla="*/ 59170 h 162499"/>
              <a:gd name="connsiteX7" fmla="*/ 261258 w 2558143"/>
              <a:gd name="connsiteY7" fmla="*/ 70055 h 162499"/>
              <a:gd name="connsiteX8" fmla="*/ 293915 w 2558143"/>
              <a:gd name="connsiteY8" fmla="*/ 91827 h 162499"/>
              <a:gd name="connsiteX9" fmla="*/ 315686 w 2558143"/>
              <a:gd name="connsiteY9" fmla="*/ 124484 h 162499"/>
              <a:gd name="connsiteX10" fmla="*/ 337458 w 2558143"/>
              <a:gd name="connsiteY10" fmla="*/ 102713 h 162499"/>
              <a:gd name="connsiteX11" fmla="*/ 359229 w 2558143"/>
              <a:gd name="connsiteY11" fmla="*/ 70055 h 162499"/>
              <a:gd name="connsiteX12" fmla="*/ 391886 w 2558143"/>
              <a:gd name="connsiteY12" fmla="*/ 48284 h 162499"/>
              <a:gd name="connsiteX13" fmla="*/ 424543 w 2558143"/>
              <a:gd name="connsiteY13" fmla="*/ 15627 h 162499"/>
              <a:gd name="connsiteX14" fmla="*/ 457200 w 2558143"/>
              <a:gd name="connsiteY14" fmla="*/ 26513 h 162499"/>
              <a:gd name="connsiteX15" fmla="*/ 555172 w 2558143"/>
              <a:gd name="connsiteY15" fmla="*/ 80941 h 162499"/>
              <a:gd name="connsiteX16" fmla="*/ 576943 w 2558143"/>
              <a:gd name="connsiteY16" fmla="*/ 102713 h 162499"/>
              <a:gd name="connsiteX17" fmla="*/ 674915 w 2558143"/>
              <a:gd name="connsiteY17" fmla="*/ 91827 h 162499"/>
              <a:gd name="connsiteX18" fmla="*/ 762000 w 2558143"/>
              <a:gd name="connsiteY18" fmla="*/ 26513 h 162499"/>
              <a:gd name="connsiteX19" fmla="*/ 794658 w 2558143"/>
              <a:gd name="connsiteY19" fmla="*/ 15627 h 162499"/>
              <a:gd name="connsiteX20" fmla="*/ 859972 w 2558143"/>
              <a:gd name="connsiteY20" fmla="*/ 26513 h 162499"/>
              <a:gd name="connsiteX21" fmla="*/ 892629 w 2558143"/>
              <a:gd name="connsiteY21" fmla="*/ 59170 h 162499"/>
              <a:gd name="connsiteX22" fmla="*/ 925286 w 2558143"/>
              <a:gd name="connsiteY22" fmla="*/ 80941 h 162499"/>
              <a:gd name="connsiteX23" fmla="*/ 936172 w 2558143"/>
              <a:gd name="connsiteY23" fmla="*/ 113598 h 162499"/>
              <a:gd name="connsiteX24" fmla="*/ 1023258 w 2558143"/>
              <a:gd name="connsiteY24" fmla="*/ 102713 h 162499"/>
              <a:gd name="connsiteX25" fmla="*/ 1045029 w 2558143"/>
              <a:gd name="connsiteY25" fmla="*/ 80941 h 162499"/>
              <a:gd name="connsiteX26" fmla="*/ 1099458 w 2558143"/>
              <a:gd name="connsiteY26" fmla="*/ 37398 h 162499"/>
              <a:gd name="connsiteX27" fmla="*/ 1164772 w 2558143"/>
              <a:gd name="connsiteY27" fmla="*/ 48284 h 162499"/>
              <a:gd name="connsiteX28" fmla="*/ 1197429 w 2558143"/>
              <a:gd name="connsiteY28" fmla="*/ 80941 h 162499"/>
              <a:gd name="connsiteX29" fmla="*/ 1230086 w 2558143"/>
              <a:gd name="connsiteY29" fmla="*/ 102713 h 162499"/>
              <a:gd name="connsiteX30" fmla="*/ 1251858 w 2558143"/>
              <a:gd name="connsiteY30" fmla="*/ 135370 h 162499"/>
              <a:gd name="connsiteX31" fmla="*/ 1371600 w 2558143"/>
              <a:gd name="connsiteY31" fmla="*/ 124484 h 162499"/>
              <a:gd name="connsiteX32" fmla="*/ 1404258 w 2558143"/>
              <a:gd name="connsiteY32" fmla="*/ 102713 h 162499"/>
              <a:gd name="connsiteX33" fmla="*/ 1491343 w 2558143"/>
              <a:gd name="connsiteY33" fmla="*/ 26513 h 162499"/>
              <a:gd name="connsiteX34" fmla="*/ 1524000 w 2558143"/>
              <a:gd name="connsiteY34" fmla="*/ 37398 h 162499"/>
              <a:gd name="connsiteX35" fmla="*/ 1567543 w 2558143"/>
              <a:gd name="connsiteY35" fmla="*/ 124484 h 162499"/>
              <a:gd name="connsiteX36" fmla="*/ 1600200 w 2558143"/>
              <a:gd name="connsiteY36" fmla="*/ 135370 h 162499"/>
              <a:gd name="connsiteX37" fmla="*/ 1730829 w 2558143"/>
              <a:gd name="connsiteY37" fmla="*/ 113598 h 162499"/>
              <a:gd name="connsiteX38" fmla="*/ 1763486 w 2558143"/>
              <a:gd name="connsiteY38" fmla="*/ 80941 h 162499"/>
              <a:gd name="connsiteX39" fmla="*/ 1807029 w 2558143"/>
              <a:gd name="connsiteY39" fmla="*/ 59170 h 162499"/>
              <a:gd name="connsiteX40" fmla="*/ 1828800 w 2558143"/>
              <a:gd name="connsiteY40" fmla="*/ 37398 h 162499"/>
              <a:gd name="connsiteX41" fmla="*/ 1850572 w 2558143"/>
              <a:gd name="connsiteY41" fmla="*/ 59170 h 162499"/>
              <a:gd name="connsiteX42" fmla="*/ 1894115 w 2558143"/>
              <a:gd name="connsiteY42" fmla="*/ 91827 h 162499"/>
              <a:gd name="connsiteX43" fmla="*/ 1970315 w 2558143"/>
              <a:gd name="connsiteY43" fmla="*/ 157141 h 162499"/>
              <a:gd name="connsiteX44" fmla="*/ 2057400 w 2558143"/>
              <a:gd name="connsiteY44" fmla="*/ 135370 h 162499"/>
              <a:gd name="connsiteX45" fmla="*/ 2122715 w 2558143"/>
              <a:gd name="connsiteY45" fmla="*/ 70055 h 162499"/>
              <a:gd name="connsiteX46" fmla="*/ 2198915 w 2558143"/>
              <a:gd name="connsiteY46" fmla="*/ 80941 h 162499"/>
              <a:gd name="connsiteX47" fmla="*/ 2231572 w 2558143"/>
              <a:gd name="connsiteY47" fmla="*/ 91827 h 162499"/>
              <a:gd name="connsiteX48" fmla="*/ 2275115 w 2558143"/>
              <a:gd name="connsiteY48" fmla="*/ 102713 h 162499"/>
              <a:gd name="connsiteX49" fmla="*/ 2307772 w 2558143"/>
              <a:gd name="connsiteY49" fmla="*/ 135370 h 162499"/>
              <a:gd name="connsiteX50" fmla="*/ 2394858 w 2558143"/>
              <a:gd name="connsiteY50" fmla="*/ 124484 h 162499"/>
              <a:gd name="connsiteX51" fmla="*/ 2438400 w 2558143"/>
              <a:gd name="connsiteY51" fmla="*/ 91827 h 162499"/>
              <a:gd name="connsiteX52" fmla="*/ 2471058 w 2558143"/>
              <a:gd name="connsiteY52" fmla="*/ 59170 h 162499"/>
              <a:gd name="connsiteX53" fmla="*/ 2558143 w 2558143"/>
              <a:gd name="connsiteY53" fmla="*/ 59170 h 162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558143" h="162499">
                <a:moveTo>
                  <a:pt x="0" y="113598"/>
                </a:moveTo>
                <a:cubicBezTo>
                  <a:pt x="10886" y="102712"/>
                  <a:pt x="22639" y="92630"/>
                  <a:pt x="32658" y="80941"/>
                </a:cubicBezTo>
                <a:cubicBezTo>
                  <a:pt x="44465" y="67166"/>
                  <a:pt x="51377" y="49013"/>
                  <a:pt x="65315" y="37398"/>
                </a:cubicBezTo>
                <a:cubicBezTo>
                  <a:pt x="74130" y="30052"/>
                  <a:pt x="87086" y="30141"/>
                  <a:pt x="97972" y="26513"/>
                </a:cubicBezTo>
                <a:cubicBezTo>
                  <a:pt x="105229" y="19256"/>
                  <a:pt x="109583" y="6192"/>
                  <a:pt x="119743" y="4741"/>
                </a:cubicBezTo>
                <a:cubicBezTo>
                  <a:pt x="152932" y="0"/>
                  <a:pt x="182867" y="18228"/>
                  <a:pt x="206829" y="37398"/>
                </a:cubicBezTo>
                <a:cubicBezTo>
                  <a:pt x="214843" y="43809"/>
                  <a:pt x="219799" y="53890"/>
                  <a:pt x="228600" y="59170"/>
                </a:cubicBezTo>
                <a:cubicBezTo>
                  <a:pt x="238440" y="65074"/>
                  <a:pt x="250372" y="66427"/>
                  <a:pt x="261258" y="70055"/>
                </a:cubicBezTo>
                <a:cubicBezTo>
                  <a:pt x="272144" y="77312"/>
                  <a:pt x="284664" y="82576"/>
                  <a:pt x="293915" y="91827"/>
                </a:cubicBezTo>
                <a:cubicBezTo>
                  <a:pt x="303166" y="101078"/>
                  <a:pt x="302994" y="121311"/>
                  <a:pt x="315686" y="124484"/>
                </a:cubicBezTo>
                <a:cubicBezTo>
                  <a:pt x="325643" y="126973"/>
                  <a:pt x="331047" y="110727"/>
                  <a:pt x="337458" y="102713"/>
                </a:cubicBezTo>
                <a:cubicBezTo>
                  <a:pt x="345631" y="92497"/>
                  <a:pt x="349978" y="79306"/>
                  <a:pt x="359229" y="70055"/>
                </a:cubicBezTo>
                <a:cubicBezTo>
                  <a:pt x="368480" y="60804"/>
                  <a:pt x="381835" y="56659"/>
                  <a:pt x="391886" y="48284"/>
                </a:cubicBezTo>
                <a:cubicBezTo>
                  <a:pt x="403713" y="38429"/>
                  <a:pt x="413657" y="26513"/>
                  <a:pt x="424543" y="15627"/>
                </a:cubicBezTo>
                <a:cubicBezTo>
                  <a:pt x="435429" y="19256"/>
                  <a:pt x="447169" y="20941"/>
                  <a:pt x="457200" y="26513"/>
                </a:cubicBezTo>
                <a:cubicBezTo>
                  <a:pt x="569493" y="88897"/>
                  <a:pt x="481277" y="56309"/>
                  <a:pt x="555172" y="80941"/>
                </a:cubicBezTo>
                <a:cubicBezTo>
                  <a:pt x="562429" y="88198"/>
                  <a:pt x="568142" y="97433"/>
                  <a:pt x="576943" y="102713"/>
                </a:cubicBezTo>
                <a:cubicBezTo>
                  <a:pt x="615819" y="126039"/>
                  <a:pt x="629820" y="106858"/>
                  <a:pt x="674915" y="91827"/>
                </a:cubicBezTo>
                <a:cubicBezTo>
                  <a:pt x="700705" y="66036"/>
                  <a:pt x="725070" y="38823"/>
                  <a:pt x="762000" y="26513"/>
                </a:cubicBezTo>
                <a:lnTo>
                  <a:pt x="794658" y="15627"/>
                </a:lnTo>
                <a:cubicBezTo>
                  <a:pt x="816429" y="19256"/>
                  <a:pt x="839803" y="17549"/>
                  <a:pt x="859972" y="26513"/>
                </a:cubicBezTo>
                <a:cubicBezTo>
                  <a:pt x="874040" y="32765"/>
                  <a:pt x="880802" y="49315"/>
                  <a:pt x="892629" y="59170"/>
                </a:cubicBezTo>
                <a:cubicBezTo>
                  <a:pt x="902680" y="67545"/>
                  <a:pt x="914400" y="73684"/>
                  <a:pt x="925286" y="80941"/>
                </a:cubicBezTo>
                <a:cubicBezTo>
                  <a:pt x="928915" y="91827"/>
                  <a:pt x="928058" y="105484"/>
                  <a:pt x="936172" y="113598"/>
                </a:cubicBezTo>
                <a:cubicBezTo>
                  <a:pt x="962988" y="140414"/>
                  <a:pt x="999690" y="112140"/>
                  <a:pt x="1023258" y="102713"/>
                </a:cubicBezTo>
                <a:cubicBezTo>
                  <a:pt x="1030515" y="95456"/>
                  <a:pt x="1037015" y="87352"/>
                  <a:pt x="1045029" y="80941"/>
                </a:cubicBezTo>
                <a:cubicBezTo>
                  <a:pt x="1113696" y="26007"/>
                  <a:pt x="1046885" y="89971"/>
                  <a:pt x="1099458" y="37398"/>
                </a:cubicBezTo>
                <a:cubicBezTo>
                  <a:pt x="1121229" y="41027"/>
                  <a:pt x="1144603" y="39320"/>
                  <a:pt x="1164772" y="48284"/>
                </a:cubicBezTo>
                <a:cubicBezTo>
                  <a:pt x="1178840" y="54536"/>
                  <a:pt x="1185603" y="71086"/>
                  <a:pt x="1197429" y="80941"/>
                </a:cubicBezTo>
                <a:cubicBezTo>
                  <a:pt x="1207480" y="89317"/>
                  <a:pt x="1219200" y="95456"/>
                  <a:pt x="1230086" y="102713"/>
                </a:cubicBezTo>
                <a:cubicBezTo>
                  <a:pt x="1237343" y="113599"/>
                  <a:pt x="1241642" y="127197"/>
                  <a:pt x="1251858" y="135370"/>
                </a:cubicBezTo>
                <a:cubicBezTo>
                  <a:pt x="1285770" y="162499"/>
                  <a:pt x="1344132" y="131351"/>
                  <a:pt x="1371600" y="124484"/>
                </a:cubicBezTo>
                <a:cubicBezTo>
                  <a:pt x="1382486" y="117227"/>
                  <a:pt x="1394412" y="111328"/>
                  <a:pt x="1404258" y="102713"/>
                </a:cubicBezTo>
                <a:cubicBezTo>
                  <a:pt x="1506149" y="13558"/>
                  <a:pt x="1417853" y="75506"/>
                  <a:pt x="1491343" y="26513"/>
                </a:cubicBezTo>
                <a:cubicBezTo>
                  <a:pt x="1502229" y="30141"/>
                  <a:pt x="1515040" y="30230"/>
                  <a:pt x="1524000" y="37398"/>
                </a:cubicBezTo>
                <a:cubicBezTo>
                  <a:pt x="1557491" y="64190"/>
                  <a:pt x="1539599" y="90950"/>
                  <a:pt x="1567543" y="124484"/>
                </a:cubicBezTo>
                <a:cubicBezTo>
                  <a:pt x="1574889" y="133299"/>
                  <a:pt x="1589314" y="131741"/>
                  <a:pt x="1600200" y="135370"/>
                </a:cubicBezTo>
                <a:cubicBezTo>
                  <a:pt x="1643743" y="128113"/>
                  <a:pt x="1688951" y="127558"/>
                  <a:pt x="1730829" y="113598"/>
                </a:cubicBezTo>
                <a:cubicBezTo>
                  <a:pt x="1745434" y="108730"/>
                  <a:pt x="1750959" y="89889"/>
                  <a:pt x="1763486" y="80941"/>
                </a:cubicBezTo>
                <a:cubicBezTo>
                  <a:pt x="1776691" y="71509"/>
                  <a:pt x="1792515" y="66427"/>
                  <a:pt x="1807029" y="59170"/>
                </a:cubicBezTo>
                <a:cubicBezTo>
                  <a:pt x="1814286" y="51913"/>
                  <a:pt x="1818537" y="37398"/>
                  <a:pt x="1828800" y="37398"/>
                </a:cubicBezTo>
                <a:cubicBezTo>
                  <a:pt x="1839063" y="37398"/>
                  <a:pt x="1842687" y="52600"/>
                  <a:pt x="1850572" y="59170"/>
                </a:cubicBezTo>
                <a:cubicBezTo>
                  <a:pt x="1864510" y="70785"/>
                  <a:pt x="1881286" y="78998"/>
                  <a:pt x="1894115" y="91827"/>
                </a:cubicBezTo>
                <a:cubicBezTo>
                  <a:pt x="1964771" y="162483"/>
                  <a:pt x="1885266" y="114617"/>
                  <a:pt x="1970315" y="157141"/>
                </a:cubicBezTo>
                <a:cubicBezTo>
                  <a:pt x="1999343" y="149884"/>
                  <a:pt x="2031421" y="150215"/>
                  <a:pt x="2057400" y="135370"/>
                </a:cubicBezTo>
                <a:cubicBezTo>
                  <a:pt x="2084133" y="120094"/>
                  <a:pt x="2122715" y="70055"/>
                  <a:pt x="2122715" y="70055"/>
                </a:cubicBezTo>
                <a:cubicBezTo>
                  <a:pt x="2148115" y="73684"/>
                  <a:pt x="2173755" y="75909"/>
                  <a:pt x="2198915" y="80941"/>
                </a:cubicBezTo>
                <a:cubicBezTo>
                  <a:pt x="2210167" y="83191"/>
                  <a:pt x="2220539" y="88675"/>
                  <a:pt x="2231572" y="91827"/>
                </a:cubicBezTo>
                <a:cubicBezTo>
                  <a:pt x="2245957" y="95937"/>
                  <a:pt x="2260601" y="99084"/>
                  <a:pt x="2275115" y="102713"/>
                </a:cubicBezTo>
                <a:cubicBezTo>
                  <a:pt x="2286001" y="113599"/>
                  <a:pt x="2294963" y="126831"/>
                  <a:pt x="2307772" y="135370"/>
                </a:cubicBezTo>
                <a:cubicBezTo>
                  <a:pt x="2340140" y="156948"/>
                  <a:pt x="2361837" y="142829"/>
                  <a:pt x="2394858" y="124484"/>
                </a:cubicBezTo>
                <a:cubicBezTo>
                  <a:pt x="2410718" y="115673"/>
                  <a:pt x="2424625" y="103634"/>
                  <a:pt x="2438400" y="91827"/>
                </a:cubicBezTo>
                <a:cubicBezTo>
                  <a:pt x="2450089" y="81808"/>
                  <a:pt x="2456206" y="63221"/>
                  <a:pt x="2471058" y="59170"/>
                </a:cubicBezTo>
                <a:cubicBezTo>
                  <a:pt x="2499063" y="51532"/>
                  <a:pt x="2529115" y="59170"/>
                  <a:pt x="2558143" y="59170"/>
                </a:cubicBezTo>
              </a:path>
            </a:pathLst>
          </a:cu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>
            <a:off x="5220072" y="3140968"/>
            <a:ext cx="216024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5652120" y="3140968"/>
            <a:ext cx="216024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6084168" y="3140968"/>
            <a:ext cx="216024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3491880" y="3861048"/>
            <a:ext cx="216024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3851920" y="3861048"/>
            <a:ext cx="216024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4283968" y="3861048"/>
            <a:ext cx="216024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4355976" y="4725144"/>
            <a:ext cx="2880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4860032" y="4725144"/>
            <a:ext cx="2880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>
            <a:off x="5364088" y="4725144"/>
            <a:ext cx="2880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6012160" y="4725144"/>
            <a:ext cx="2880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>
            <a:off x="6660232" y="4725144"/>
            <a:ext cx="2880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>
            <a:off x="1115616" y="3068960"/>
            <a:ext cx="2880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>
            <a:off x="1547664" y="3068960"/>
            <a:ext cx="2880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>
            <a:off x="2123728" y="3068960"/>
            <a:ext cx="2880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301608" cy="1503040"/>
          </a:xfrm>
          <a:blipFill>
            <a:blip r:embed="rId2" cstate="print"/>
            <a:tile tx="0" ty="0" sx="100000" sy="100000" flip="none" algn="tl"/>
          </a:blipFill>
          <a:effectLst>
            <a:softEdge rad="127000"/>
          </a:effectLst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</a:rPr>
              <a:t>Физминутка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</a:rPr>
              <a:t> </a:t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</a:rPr>
            </a:b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</a:rPr>
              <a:t>«С неба падают снежинки»</a:t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</a:rPr>
            </a:br>
            <a:endParaRPr lang="ru-RU" dirty="0">
              <a:solidFill>
                <a:sysClr val="windowText" lastClr="0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600200"/>
            <a:ext cx="8291264" cy="4853136"/>
          </a:xfrm>
          <a:blipFill>
            <a:blip r:embed="rId2" cstate="print"/>
            <a:tile tx="0" ty="0" sx="100000" sy="100000" flip="none" algn="tl"/>
          </a:blipFill>
          <a:effectLst>
            <a:softEdge rad="127000"/>
          </a:effectLst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000" dirty="0" smtClean="0">
                <a:latin typeface="Comic Sans MS" pitchFamily="66" charset="0"/>
              </a:rPr>
              <a:t>С неба падают снежинки,(потягиваются)</a:t>
            </a:r>
          </a:p>
          <a:p>
            <a:pPr algn="ctr">
              <a:buNone/>
            </a:pPr>
            <a:r>
              <a:rPr lang="ru-RU" sz="2000" dirty="0" smtClean="0">
                <a:latin typeface="Comic Sans MS" pitchFamily="66" charset="0"/>
              </a:rPr>
              <a:t>Как на сказочной картинке.( фонарики)</a:t>
            </a:r>
          </a:p>
          <a:p>
            <a:pPr algn="ctr">
              <a:buNone/>
            </a:pPr>
            <a:r>
              <a:rPr lang="ru-RU" sz="2000" dirty="0" smtClean="0">
                <a:latin typeface="Comic Sans MS" pitchFamily="66" charset="0"/>
              </a:rPr>
              <a:t>Будем их ловить руками.  (хватательные движения)</a:t>
            </a:r>
          </a:p>
          <a:p>
            <a:pPr algn="ctr">
              <a:buNone/>
            </a:pPr>
            <a:r>
              <a:rPr lang="ru-RU" sz="2000" dirty="0" smtClean="0">
                <a:latin typeface="Comic Sans MS" pitchFamily="66" charset="0"/>
              </a:rPr>
              <a:t>А потом покажем маме.  (вытянули руки перед собой))</a:t>
            </a:r>
          </a:p>
          <a:p>
            <a:pPr algn="ctr">
              <a:buNone/>
            </a:pPr>
            <a:r>
              <a:rPr lang="ru-RU" sz="2000" dirty="0" smtClean="0">
                <a:latin typeface="Comic Sans MS" pitchFamily="66" charset="0"/>
              </a:rPr>
              <a:t>А вокруг лежат сугробы,( руки в стороны)</a:t>
            </a:r>
          </a:p>
          <a:p>
            <a:pPr algn="ctr">
              <a:buNone/>
            </a:pPr>
            <a:r>
              <a:rPr lang="ru-RU" sz="2000" dirty="0" smtClean="0">
                <a:latin typeface="Comic Sans MS" pitchFamily="66" charset="0"/>
              </a:rPr>
              <a:t>Снегом замело дороги (руки вверх, покачивают руками)</a:t>
            </a:r>
          </a:p>
          <a:p>
            <a:pPr algn="ctr">
              <a:buNone/>
            </a:pPr>
            <a:r>
              <a:rPr lang="ru-RU" sz="2000" dirty="0" smtClean="0">
                <a:latin typeface="Comic Sans MS" pitchFamily="66" charset="0"/>
              </a:rPr>
              <a:t>Не завязнуть в поле чтобы,( покачивают головой)</a:t>
            </a:r>
          </a:p>
          <a:p>
            <a:pPr algn="ctr">
              <a:buNone/>
            </a:pPr>
            <a:r>
              <a:rPr lang="ru-RU" sz="2000" dirty="0" smtClean="0">
                <a:latin typeface="Comic Sans MS" pitchFamily="66" charset="0"/>
              </a:rPr>
              <a:t>Выше поднимаем ноги (шаг на месте высоко поднимая ноги)</a:t>
            </a:r>
          </a:p>
          <a:p>
            <a:pPr algn="ctr">
              <a:buNone/>
            </a:pPr>
            <a:r>
              <a:rPr lang="ru-RU" sz="2000" dirty="0" smtClean="0">
                <a:latin typeface="Comic Sans MS" pitchFamily="66" charset="0"/>
              </a:rPr>
              <a:t>Вон лисица в поле скачет,( ладошку приложили ко лбу)</a:t>
            </a:r>
          </a:p>
          <a:p>
            <a:pPr algn="ctr">
              <a:buNone/>
            </a:pPr>
            <a:r>
              <a:rPr lang="ru-RU" sz="2000" dirty="0" smtClean="0">
                <a:latin typeface="Comic Sans MS" pitchFamily="66" charset="0"/>
              </a:rPr>
              <a:t>Словно рыжий, мягкий мячик (прыжки на месте)</a:t>
            </a:r>
          </a:p>
          <a:p>
            <a:pPr algn="ctr">
              <a:buNone/>
            </a:pPr>
            <a:r>
              <a:rPr lang="ru-RU" sz="2000" dirty="0" smtClean="0">
                <a:latin typeface="Comic Sans MS" pitchFamily="66" charset="0"/>
              </a:rPr>
              <a:t>Ну, а мы идем, идем (ходьба на месте)</a:t>
            </a:r>
          </a:p>
          <a:p>
            <a:pPr algn="ctr">
              <a:buNone/>
            </a:pPr>
            <a:r>
              <a:rPr lang="ru-RU" sz="2000" dirty="0" smtClean="0">
                <a:latin typeface="Comic Sans MS" pitchFamily="66" charset="0"/>
              </a:rPr>
              <a:t>И к себе приходим в дом (садятся на места)</a:t>
            </a:r>
          </a:p>
          <a:p>
            <a:endParaRPr lang="ru-RU" sz="2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836712"/>
            <a:ext cx="8028384" cy="4857784"/>
          </a:xfrm>
          <a:blipFill>
            <a:blip r:embed="rId2" cstate="print"/>
            <a:tile tx="0" ty="0" sx="100000" sy="100000" flip="none" algn="tl"/>
          </a:blipFill>
          <a:effectLst>
            <a:softEdge rad="127000"/>
          </a:effectLst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4000" dirty="0" smtClean="0">
                <a:latin typeface="Comic Sans MS" pitchFamily="66" charset="0"/>
              </a:rPr>
              <a:t>Взрослые </a:t>
            </a:r>
            <a:r>
              <a:rPr lang="ru-RU" sz="4000" dirty="0" smtClean="0">
                <a:solidFill>
                  <a:srgbClr val="FF0000"/>
                </a:solidFill>
                <a:latin typeface="Comic Sans MS" pitchFamily="66" charset="0"/>
              </a:rPr>
              <a:t>и</a:t>
            </a:r>
            <a:r>
              <a:rPr lang="ru-RU" sz="4000" dirty="0" smtClean="0">
                <a:latin typeface="Comic Sans MS" pitchFamily="66" charset="0"/>
              </a:rPr>
              <a:t> дети  радуются </a:t>
            </a:r>
            <a:r>
              <a:rPr lang="ru-RU" sz="4000" dirty="0" smtClean="0">
                <a:latin typeface="Comic Sans MS" pitchFamily="66" charset="0"/>
              </a:rPr>
              <a:t>первому</a:t>
            </a:r>
            <a:r>
              <a:rPr lang="ru-RU" sz="4000" dirty="0" smtClean="0">
                <a:latin typeface="Comic Sans MS" pitchFamily="66" charset="0"/>
              </a:rPr>
              <a:t> </a:t>
            </a:r>
            <a:r>
              <a:rPr lang="ru-RU" sz="4000" dirty="0" smtClean="0">
                <a:latin typeface="Comic Sans MS" pitchFamily="66" charset="0"/>
              </a:rPr>
              <a:t> </a:t>
            </a:r>
            <a:r>
              <a:rPr lang="ru-RU" sz="4000" dirty="0" smtClean="0">
                <a:latin typeface="Comic Sans MS" pitchFamily="66" charset="0"/>
              </a:rPr>
              <a:t>снегу </a:t>
            </a:r>
            <a:r>
              <a:rPr lang="ru-RU" sz="4000" dirty="0" smtClean="0">
                <a:latin typeface="Comic Sans MS" pitchFamily="66" charset="0"/>
              </a:rPr>
              <a:t>.</a:t>
            </a:r>
            <a:endParaRPr lang="ru-RU" sz="4000" dirty="0" smtClean="0">
              <a:latin typeface="Comic Sans MS" pitchFamily="66" charset="0"/>
            </a:endParaRPr>
          </a:p>
          <a:p>
            <a:pPr lvl="0">
              <a:buNone/>
            </a:pPr>
            <a:r>
              <a:rPr lang="ru-RU" sz="4000" dirty="0" smtClean="0">
                <a:latin typeface="Comic Sans MS" pitchFamily="66" charset="0"/>
              </a:rPr>
              <a:t>Снежинки кружатся</a:t>
            </a:r>
            <a:r>
              <a:rPr lang="ru-RU" sz="4000" dirty="0" smtClean="0">
                <a:solidFill>
                  <a:srgbClr val="FF0000"/>
                </a:solidFill>
                <a:latin typeface="Comic Sans MS" pitchFamily="66" charset="0"/>
              </a:rPr>
              <a:t>,</a:t>
            </a:r>
            <a:r>
              <a:rPr lang="ru-RU" sz="4000" dirty="0" smtClean="0">
                <a:latin typeface="Comic Sans MS" pitchFamily="66" charset="0"/>
              </a:rPr>
              <a:t> </a:t>
            </a:r>
            <a:r>
              <a:rPr lang="ru-RU" sz="4000" dirty="0" smtClean="0">
                <a:latin typeface="Comic Sans MS" pitchFamily="66" charset="0"/>
              </a:rPr>
              <a:t>ложатся </a:t>
            </a:r>
            <a:r>
              <a:rPr lang="ru-RU" sz="4000" dirty="0" smtClean="0">
                <a:latin typeface="Comic Sans MS" pitchFamily="66" charset="0"/>
              </a:rPr>
              <a:t>на землю.</a:t>
            </a:r>
          </a:p>
          <a:p>
            <a:pPr lvl="0">
              <a:buNone/>
            </a:pPr>
            <a:r>
              <a:rPr lang="ru-RU" sz="4000" dirty="0" smtClean="0">
                <a:latin typeface="Comic Sans MS" pitchFamily="66" charset="0"/>
              </a:rPr>
              <a:t>Весело</a:t>
            </a:r>
            <a:r>
              <a:rPr lang="ru-RU" sz="4000" dirty="0" smtClean="0">
                <a:solidFill>
                  <a:srgbClr val="FF0000"/>
                </a:solidFill>
                <a:latin typeface="Comic Sans MS" pitchFamily="66" charset="0"/>
              </a:rPr>
              <a:t>,</a:t>
            </a:r>
            <a:r>
              <a:rPr lang="ru-RU" sz="4000" dirty="0" smtClean="0">
                <a:latin typeface="Comic Sans MS" pitchFamily="66" charset="0"/>
              </a:rPr>
              <a:t> радостно  играют дети </a:t>
            </a:r>
            <a:r>
              <a:rPr lang="ru-RU" sz="4000" dirty="0" smtClean="0">
                <a:latin typeface="Comic Sans MS" pitchFamily="66" charset="0"/>
              </a:rPr>
              <a:t>на улице</a:t>
            </a:r>
            <a:r>
              <a:rPr lang="ru-RU" sz="4000" dirty="0" smtClean="0">
                <a:latin typeface="Comic Sans MS" pitchFamily="66" charset="0"/>
              </a:rPr>
              <a:t>.</a:t>
            </a:r>
            <a:endParaRPr lang="ru-RU" sz="4000" dirty="0" smtClean="0">
              <a:latin typeface="Comic Sans MS" pitchFamily="66" charset="0"/>
            </a:endParaRPr>
          </a:p>
          <a:p>
            <a:pPr>
              <a:buNone/>
            </a:pP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259632" y="1412776"/>
            <a:ext cx="20882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211960" y="1412776"/>
            <a:ext cx="1152128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3779912" y="2924944"/>
            <a:ext cx="2016224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3779912" y="2780928"/>
            <a:ext cx="2016224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H="1">
            <a:off x="1763688" y="4149080"/>
            <a:ext cx="216024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flipH="1">
            <a:off x="2195736" y="4149080"/>
            <a:ext cx="216024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 flipH="1">
            <a:off x="1259632" y="4149080"/>
            <a:ext cx="2880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 flipH="1">
            <a:off x="3491880" y="4149080"/>
            <a:ext cx="2880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 flipH="1">
            <a:off x="4139952" y="4149080"/>
            <a:ext cx="2880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 flipH="1">
            <a:off x="4644008" y="4149080"/>
            <a:ext cx="2880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6084168" y="2780928"/>
            <a:ext cx="2016224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6084168" y="2924944"/>
            <a:ext cx="20882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2699792" y="4149080"/>
            <a:ext cx="216024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5076056" y="4149080"/>
            <a:ext cx="2880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  <a:effectLst>
            <a:softEdge rad="127000"/>
          </a:effectLst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Рефлексия  «Волшебная линеечка»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blipFill>
            <a:blip r:embed="rId2" cstate="print"/>
            <a:tile tx="0" ty="0" sx="100000" sy="100000" flip="none" algn="tl"/>
          </a:blipFill>
          <a:effectLst>
            <a:softEdge rad="127000"/>
          </a:effectLst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к         </a:t>
            </a:r>
            <a:r>
              <a:rPr lang="ru-RU" dirty="0" err="1" smtClean="0"/>
              <a:t>п</a:t>
            </a:r>
            <a:r>
              <a:rPr lang="ru-RU" dirty="0" smtClean="0"/>
              <a:t>       с      </a:t>
            </a:r>
            <a:r>
              <a:rPr lang="ru-RU" dirty="0" err="1" smtClean="0"/>
              <a:t>пн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5400000">
            <a:off x="1475656" y="3645024"/>
            <a:ext cx="244827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5400000">
            <a:off x="2483768" y="3717032"/>
            <a:ext cx="244827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3347864" y="3717032"/>
            <a:ext cx="244827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>
            <a:off x="4211960" y="3717032"/>
            <a:ext cx="244827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491880" y="2420888"/>
            <a:ext cx="36004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2483768" y="2276872"/>
            <a:ext cx="36004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3491880" y="2420888"/>
            <a:ext cx="36004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4355976" y="2420888"/>
            <a:ext cx="36004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220072" y="2420888"/>
            <a:ext cx="36004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5292080" y="2420888"/>
            <a:ext cx="36004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355976" y="2420888"/>
            <a:ext cx="36004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483768" y="2348880"/>
            <a:ext cx="36004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  <a:effectLst>
            <a:softEdge rad="127000"/>
          </a:effectLst>
        </p:spPr>
        <p:txBody>
          <a:bodyPr>
            <a:normAutofit/>
          </a:bodyPr>
          <a:lstStyle/>
          <a:p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Минутка чистописания</a:t>
            </a:r>
            <a:endParaRPr lang="ru-RU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1628800"/>
            <a:ext cx="7128792" cy="421653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127000"/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6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75000"/>
                  </a:schemeClr>
                </a:solidFill>
              </a:rPr>
              <a:t>   </a:t>
            </a:r>
            <a:r>
              <a:rPr lang="ru-RU" sz="6000" i="1" dirty="0" smtClean="0">
                <a:ea typeface="Times New Roman" pitchFamily="18" charset="0"/>
              </a:rPr>
              <a:t>мель  - брод </a:t>
            </a:r>
            <a:endParaRPr lang="ru-RU" sz="6000" i="1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6000" i="1" dirty="0" smtClean="0">
                <a:ea typeface="Times New Roman" pitchFamily="18" charset="0"/>
              </a:rPr>
              <a:t>   фабрика - завод</a:t>
            </a:r>
            <a:endParaRPr lang="ru-RU" sz="6000" i="1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6000" i="1" dirty="0" smtClean="0">
                <a:ea typeface="Times New Roman" pitchFamily="18" charset="0"/>
              </a:rPr>
              <a:t>   люди- народ </a:t>
            </a:r>
            <a:endParaRPr lang="ru-RU" sz="6000" i="1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6000" i="1" dirty="0" smtClean="0">
                <a:ea typeface="Times New Roman" pitchFamily="18" charset="0"/>
              </a:rPr>
              <a:t>   работа- труд</a:t>
            </a:r>
            <a:endParaRPr lang="ru-RU" sz="6000" i="1" dirty="0" smtClean="0"/>
          </a:p>
          <a:p>
            <a:pPr algn="ctr"/>
            <a:endParaRPr lang="ru-RU" sz="2800" b="1" dirty="0">
              <a:ln>
                <a:solidFill>
                  <a:sysClr val="windowText" lastClr="000000"/>
                </a:solidFill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55576" y="1700808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200" dirty="0" smtClean="0">
                <a:latin typeface="Katherine" pitchFamily="50" charset="0"/>
                <a:ea typeface="Katherine" pitchFamily="50" charset="0"/>
              </a:rPr>
              <a:t>  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43934"/>
            <a:ext cx="2648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4788024" y="2420888"/>
            <a:ext cx="576064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156176" y="3429000"/>
            <a:ext cx="576064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860032" y="4437112"/>
            <a:ext cx="576064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508104" y="5373216"/>
            <a:ext cx="576064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  <a:effectLst>
            <a:softEdge rad="127000"/>
          </a:effectLst>
        </p:spPr>
        <p:txBody>
          <a:bodyPr/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Минутка чистописания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600201"/>
            <a:ext cx="8147248" cy="3196951"/>
          </a:xfrm>
          <a:blipFill>
            <a:blip r:embed="rId2" cstate="print"/>
            <a:tile tx="0" ty="0" sx="100000" sy="100000" flip="none" algn="tl"/>
          </a:blipFill>
          <a:ln>
            <a:noFill/>
          </a:ln>
          <a:effectLst>
            <a:softEdge rad="127000"/>
          </a:effectLst>
        </p:spPr>
        <p:txBody>
          <a:bodyPr/>
          <a:lstStyle/>
          <a:p>
            <a:endParaRPr lang="ru-RU" dirty="0" smtClean="0"/>
          </a:p>
          <a:p>
            <a:pPr>
              <a:buNone/>
            </a:pPr>
            <a:r>
              <a:rPr lang="ru-RU" sz="6000" dirty="0">
                <a:latin typeface="Comic Sans MS" pitchFamily="66" charset="0"/>
              </a:rPr>
              <a:t> </a:t>
            </a:r>
            <a:r>
              <a:rPr lang="ru-RU" sz="6000" dirty="0" smtClean="0">
                <a:latin typeface="Comic Sans MS" pitchFamily="66" charset="0"/>
              </a:rPr>
              <a:t>      </a:t>
            </a:r>
            <a:r>
              <a:rPr lang="ru-RU" sz="6000" i="1" dirty="0" err="1" smtClean="0">
                <a:ea typeface="Katherine" pitchFamily="50" charset="0"/>
              </a:rPr>
              <a:t>ди</a:t>
            </a:r>
            <a:r>
              <a:rPr lang="ru-RU" sz="6000" i="1" dirty="0" smtClean="0">
                <a:ea typeface="Katherine" pitchFamily="50" charset="0"/>
              </a:rPr>
              <a:t>   да   дно    </a:t>
            </a:r>
            <a:r>
              <a:rPr lang="ru-RU" sz="6000" i="1" dirty="0" err="1" smtClean="0">
                <a:ea typeface="Katherine" pitchFamily="50" charset="0"/>
              </a:rPr>
              <a:t>дда</a:t>
            </a:r>
            <a:endParaRPr lang="ru-RU" i="1" dirty="0" smtClean="0">
              <a:ea typeface="Katherine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484784"/>
            <a:ext cx="8013576" cy="3024336"/>
          </a:xfrm>
          <a:blipFill>
            <a:blip r:embed="rId2" cstate="print"/>
            <a:tile tx="0" ty="0" sx="100000" sy="100000" flip="none" algn="tl"/>
          </a:blipFill>
          <a:effectLst>
            <a:softEdge rad="127000"/>
          </a:effectLst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6000" dirty="0" smtClean="0"/>
              <a:t>пруд  земля  век  катить</a:t>
            </a:r>
            <a:br>
              <a:rPr lang="ru-RU" sz="6000" dirty="0" smtClean="0"/>
            </a:br>
            <a:r>
              <a:rPr lang="ru-RU" sz="6000" dirty="0" smtClean="0"/>
              <a:t> </a:t>
            </a:r>
            <a:br>
              <a:rPr lang="ru-RU" sz="6000" dirty="0" smtClean="0"/>
            </a:br>
            <a:r>
              <a:rPr lang="ru-RU" sz="6000" dirty="0" smtClean="0"/>
              <a:t>  столб  Родина  вьюн</a:t>
            </a:r>
            <a:br>
              <a:rPr lang="ru-RU" sz="6000" dirty="0" smtClean="0"/>
            </a:br>
            <a:endParaRPr lang="ru-RU" sz="6000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rot="10800000">
            <a:off x="1907704" y="2780928"/>
            <a:ext cx="432048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10800000">
            <a:off x="2987824" y="2708920"/>
            <a:ext cx="432048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10800000">
            <a:off x="5724128" y="2708920"/>
            <a:ext cx="432048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10800000">
            <a:off x="6732240" y="2708920"/>
            <a:ext cx="432048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>
            <a:off x="2915816" y="4365104"/>
            <a:ext cx="432048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10800000">
            <a:off x="3779912" y="4365104"/>
            <a:ext cx="432048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0800000">
            <a:off x="6732240" y="4437112"/>
            <a:ext cx="432048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92696"/>
            <a:ext cx="8443364" cy="5616624"/>
          </a:xfrm>
          <a:blipFill>
            <a:blip r:embed="rId2" cstate="print"/>
            <a:tile tx="0" ty="0" sx="100000" sy="100000" flip="none" algn="tl"/>
          </a:blipFill>
          <a:effectLst>
            <a:softEdge rad="127000"/>
          </a:effectLst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7100" i="1" dirty="0" smtClean="0"/>
              <a:t>  </a:t>
            </a:r>
          </a:p>
          <a:p>
            <a:pPr>
              <a:buNone/>
            </a:pPr>
            <a:r>
              <a:rPr lang="ru-RU" sz="7100" i="1" dirty="0" smtClean="0"/>
              <a:t>   </a:t>
            </a:r>
            <a:r>
              <a:rPr lang="ru-RU" sz="6000" i="1" dirty="0" smtClean="0"/>
              <a:t>Д</a:t>
            </a:r>
            <a:r>
              <a:rPr lang="ru-RU" sz="6000" i="1" dirty="0" smtClean="0">
                <a:solidFill>
                  <a:srgbClr val="FF0000"/>
                </a:solidFill>
              </a:rPr>
              <a:t>е</a:t>
            </a:r>
            <a:r>
              <a:rPr lang="ru-RU" sz="6000" i="1" dirty="0" smtClean="0"/>
              <a:t>кабр</a:t>
            </a:r>
            <a:r>
              <a:rPr lang="ru-RU" sz="6000" i="1" dirty="0" smtClean="0">
                <a:solidFill>
                  <a:srgbClr val="FF0000"/>
                </a:solidFill>
              </a:rPr>
              <a:t>ь</a:t>
            </a:r>
            <a:r>
              <a:rPr lang="ru-RU" sz="6000" i="1" dirty="0" smtClean="0"/>
              <a:t> год кончает   зиму начинает.</a:t>
            </a:r>
          </a:p>
          <a:p>
            <a:endParaRPr lang="ru-RU" sz="7100" i="1" dirty="0" smtClean="0"/>
          </a:p>
          <a:p>
            <a:pPr>
              <a:buNone/>
            </a:pPr>
            <a:r>
              <a:rPr lang="ru-RU" sz="7100" i="1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764704"/>
            <a:ext cx="8443364" cy="5616624"/>
          </a:xfrm>
          <a:blipFill>
            <a:blip r:embed="rId2" cstate="print"/>
            <a:tile tx="0" ty="0" sx="100000" sy="100000" flip="none" algn="tl"/>
          </a:blipFill>
          <a:effectLst>
            <a:softEdge rad="127000"/>
          </a:effectLst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7100" i="1" dirty="0" smtClean="0"/>
              <a:t>  </a:t>
            </a:r>
          </a:p>
          <a:p>
            <a:pPr>
              <a:buNone/>
            </a:pPr>
            <a:r>
              <a:rPr lang="ru-RU" sz="7100" i="1" dirty="0" smtClean="0"/>
              <a:t>   </a:t>
            </a:r>
            <a:r>
              <a:rPr lang="ru-RU" sz="6000" i="1" dirty="0" smtClean="0"/>
              <a:t>Д</a:t>
            </a:r>
            <a:r>
              <a:rPr lang="ru-RU" sz="6000" i="1" dirty="0" smtClean="0">
                <a:solidFill>
                  <a:srgbClr val="FF0000"/>
                </a:solidFill>
              </a:rPr>
              <a:t>е</a:t>
            </a:r>
            <a:r>
              <a:rPr lang="ru-RU" sz="6000" i="1" dirty="0" smtClean="0"/>
              <a:t>кабр</a:t>
            </a:r>
            <a:r>
              <a:rPr lang="ru-RU" sz="6000" i="1" dirty="0" smtClean="0">
                <a:solidFill>
                  <a:srgbClr val="FF0000"/>
                </a:solidFill>
              </a:rPr>
              <a:t>ь</a:t>
            </a:r>
            <a:r>
              <a:rPr lang="ru-RU" sz="6000" i="1" dirty="0" smtClean="0"/>
              <a:t> год кончает,   зиму начинает.</a:t>
            </a:r>
          </a:p>
          <a:p>
            <a:endParaRPr lang="ru-RU" sz="7100" i="1" dirty="0" smtClean="0"/>
          </a:p>
          <a:p>
            <a:pPr>
              <a:buNone/>
            </a:pPr>
            <a:r>
              <a:rPr lang="ru-RU" sz="7100" i="1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764704"/>
            <a:ext cx="8443364" cy="5616624"/>
          </a:xfrm>
          <a:blipFill>
            <a:blip r:embed="rId2" cstate="print"/>
            <a:tile tx="0" ty="0" sx="100000" sy="100000" flip="none" algn="tl"/>
          </a:blipFill>
          <a:effectLst>
            <a:softEdge rad="127000"/>
          </a:effectLst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7100" i="1" dirty="0" smtClean="0"/>
              <a:t>  </a:t>
            </a:r>
          </a:p>
          <a:p>
            <a:pPr>
              <a:buNone/>
            </a:pPr>
            <a:r>
              <a:rPr lang="ru-RU" sz="7100" i="1" dirty="0" smtClean="0"/>
              <a:t>   </a:t>
            </a:r>
            <a:r>
              <a:rPr lang="ru-RU" sz="6000" i="1" dirty="0" smtClean="0"/>
              <a:t>Д</a:t>
            </a:r>
            <a:r>
              <a:rPr lang="ru-RU" sz="6000" i="1" dirty="0" smtClean="0">
                <a:solidFill>
                  <a:srgbClr val="FF0000"/>
                </a:solidFill>
              </a:rPr>
              <a:t>е</a:t>
            </a:r>
            <a:r>
              <a:rPr lang="ru-RU" sz="6000" i="1" dirty="0" smtClean="0"/>
              <a:t>кабр</a:t>
            </a:r>
            <a:r>
              <a:rPr lang="ru-RU" sz="6000" i="1" dirty="0" smtClean="0">
                <a:solidFill>
                  <a:srgbClr val="FF0000"/>
                </a:solidFill>
              </a:rPr>
              <a:t>ь</a:t>
            </a:r>
            <a:r>
              <a:rPr lang="ru-RU" sz="6000" i="1" dirty="0" smtClean="0"/>
              <a:t> год кончает и   зиму начинает.</a:t>
            </a:r>
          </a:p>
          <a:p>
            <a:endParaRPr lang="ru-RU" sz="7100" i="1" dirty="0" smtClean="0"/>
          </a:p>
          <a:p>
            <a:pPr>
              <a:buNone/>
            </a:pPr>
            <a:r>
              <a:rPr lang="ru-RU" sz="7100" i="1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764704"/>
            <a:ext cx="8443364" cy="5616624"/>
          </a:xfrm>
          <a:blipFill>
            <a:blip r:embed="rId2" cstate="print"/>
            <a:tile tx="0" ty="0" sx="100000" sy="100000" flip="none" algn="tl"/>
          </a:blipFill>
          <a:effectLst>
            <a:softEdge rad="127000"/>
          </a:effectLst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7100" i="1" dirty="0" smtClean="0"/>
              <a:t>  </a:t>
            </a:r>
          </a:p>
          <a:p>
            <a:pPr>
              <a:buNone/>
            </a:pPr>
            <a:r>
              <a:rPr lang="ru-RU" sz="7100" i="1" dirty="0" smtClean="0"/>
              <a:t>   </a:t>
            </a:r>
            <a:r>
              <a:rPr lang="ru-RU" sz="6000" i="1" dirty="0" smtClean="0"/>
              <a:t>Д</a:t>
            </a:r>
            <a:r>
              <a:rPr lang="ru-RU" sz="6000" i="1" dirty="0" smtClean="0">
                <a:solidFill>
                  <a:srgbClr val="FF0000"/>
                </a:solidFill>
              </a:rPr>
              <a:t>е</a:t>
            </a:r>
            <a:r>
              <a:rPr lang="ru-RU" sz="6000" i="1" dirty="0" smtClean="0"/>
              <a:t>кабр</a:t>
            </a:r>
            <a:r>
              <a:rPr lang="ru-RU" sz="6000" i="1" dirty="0" smtClean="0">
                <a:solidFill>
                  <a:srgbClr val="FF0000"/>
                </a:solidFill>
              </a:rPr>
              <a:t>ь</a:t>
            </a:r>
            <a:r>
              <a:rPr lang="ru-RU" sz="6000" i="1" dirty="0" smtClean="0"/>
              <a:t> год кончает,  а   зиму начинает.</a:t>
            </a:r>
          </a:p>
          <a:p>
            <a:endParaRPr lang="ru-RU" sz="7100" i="1" dirty="0" smtClean="0"/>
          </a:p>
          <a:p>
            <a:pPr>
              <a:buNone/>
            </a:pPr>
            <a:r>
              <a:rPr lang="ru-RU" sz="7100" i="1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908720"/>
            <a:ext cx="7884970" cy="4857784"/>
          </a:xfrm>
          <a:blipFill>
            <a:blip r:embed="rId2" cstate="print"/>
            <a:tile tx="0" ty="0" sx="100000" sy="100000" flip="none" algn="tl"/>
          </a:blipFill>
          <a:effectLst>
            <a:softEdge rad="127000"/>
          </a:effectLst>
        </p:spPr>
        <p:txBody>
          <a:bodyPr/>
          <a:lstStyle/>
          <a:p>
            <a:pPr>
              <a:buNone/>
            </a:pPr>
            <a:r>
              <a:rPr lang="ru-RU" sz="7200" dirty="0" smtClean="0"/>
              <a:t>  </a:t>
            </a:r>
            <a:r>
              <a:rPr lang="ru-RU" sz="7200" dirty="0" smtClean="0">
                <a:latin typeface="Comic Sans MS" pitchFamily="66" charset="0"/>
              </a:rPr>
              <a:t>Д</a:t>
            </a:r>
            <a:r>
              <a:rPr lang="ru-RU" sz="7200" dirty="0" smtClean="0">
                <a:solidFill>
                  <a:srgbClr val="FF0000"/>
                </a:solidFill>
                <a:latin typeface="Comic Sans MS" pitchFamily="66" charset="0"/>
              </a:rPr>
              <a:t>е</a:t>
            </a:r>
            <a:r>
              <a:rPr lang="ru-RU" sz="7200" dirty="0" smtClean="0">
                <a:latin typeface="Comic Sans MS" pitchFamily="66" charset="0"/>
              </a:rPr>
              <a:t>кабр</a:t>
            </a:r>
            <a:r>
              <a:rPr lang="ru-RU" sz="7200" dirty="0" smtClean="0">
                <a:solidFill>
                  <a:srgbClr val="FF0000"/>
                </a:solidFill>
                <a:latin typeface="Comic Sans MS" pitchFamily="66" charset="0"/>
              </a:rPr>
              <a:t>ь</a:t>
            </a:r>
            <a:r>
              <a:rPr lang="ru-RU" sz="7200" dirty="0" smtClean="0">
                <a:latin typeface="Comic Sans MS" pitchFamily="66" charset="0"/>
              </a:rPr>
              <a:t> год кончает </a:t>
            </a:r>
            <a:r>
              <a:rPr lang="ru-RU" sz="7200" dirty="0" smtClean="0">
                <a:solidFill>
                  <a:srgbClr val="FF0000"/>
                </a:solidFill>
                <a:latin typeface="Comic Sans MS" pitchFamily="66" charset="0"/>
              </a:rPr>
              <a:t>и</a:t>
            </a:r>
            <a:r>
              <a:rPr lang="ru-RU" sz="7200" dirty="0" smtClean="0">
                <a:latin typeface="Comic Sans MS" pitchFamily="66" charset="0"/>
              </a:rPr>
              <a:t> зиму начинает.</a:t>
            </a:r>
          </a:p>
          <a:p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115616" y="1988840"/>
            <a:ext cx="3456384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827584" y="3140968"/>
            <a:ext cx="3384376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827584" y="2996952"/>
            <a:ext cx="3384376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971600" y="4509120"/>
            <a:ext cx="3960440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971600" y="4293096"/>
            <a:ext cx="3960440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076056" y="2060848"/>
            <a:ext cx="2880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580112" y="2060848"/>
            <a:ext cx="2880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6084168" y="2060848"/>
            <a:ext cx="2880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868144" y="3140968"/>
            <a:ext cx="2880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6300192" y="3140968"/>
            <a:ext cx="2880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6804248" y="3140968"/>
            <a:ext cx="2880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7308304" y="3140968"/>
            <a:ext cx="2880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00000"/>
      </a:hlink>
      <a:folHlink>
        <a:srgbClr val="D99694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</TotalTime>
  <Words>267</Words>
  <Application>Microsoft Office PowerPoint</Application>
  <PresentationFormat>Экран (4:3)</PresentationFormat>
  <Paragraphs>71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Минутка чистописания</vt:lpstr>
      <vt:lpstr>Минутка чистописания</vt:lpstr>
      <vt:lpstr>  пруд  земля  век  катить     столб  Родина  вьюн </vt:lpstr>
      <vt:lpstr>Слайд 5</vt:lpstr>
      <vt:lpstr>Слайд 6</vt:lpstr>
      <vt:lpstr>Слайд 7</vt:lpstr>
      <vt:lpstr>Слайд 8</vt:lpstr>
      <vt:lpstr>Слайд 9</vt:lpstr>
      <vt:lpstr>Слайд 10</vt:lpstr>
      <vt:lpstr>Что мы знаем об однородных членах предложения?</vt:lpstr>
      <vt:lpstr>Однородные члены предложения.</vt:lpstr>
      <vt:lpstr>Слайд 13</vt:lpstr>
      <vt:lpstr>Работа в парах.  </vt:lpstr>
      <vt:lpstr> Физминутка  «С неба падают снежинки» </vt:lpstr>
      <vt:lpstr>Слайд 16</vt:lpstr>
      <vt:lpstr>Рефлексия  «Волшебная линеечка»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Елена</dc:creator>
  <cp:lastModifiedBy>User</cp:lastModifiedBy>
  <cp:revision>118</cp:revision>
  <dcterms:created xsi:type="dcterms:W3CDTF">2013-07-29T17:42:42Z</dcterms:created>
  <dcterms:modified xsi:type="dcterms:W3CDTF">2016-01-17T08:23:11Z</dcterms:modified>
</cp:coreProperties>
</file>