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 урока «Позвоночные»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 биологии: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Воробьева Валентина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Федоровна, г. Москва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Самоанализ и самооценка.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 понял(а), что рыб, земноводных, пресмыкающихся, птиц, млекопитающих объединили в одну группу потому, что … . Например, … - рыба, жаба - …, … - пресмыкающееся, … - птица, тигр - ….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 доволен(льна) своими результатами, так как я сумел(а) правильно заполнить таблицу, внести в нее дополнения. А это значит, что я понял(а) тему …,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умею…,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запомнил(а) …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Составление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Синквейна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Существительное «Позвоночные»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Два прилагательных ..., …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Три глагола …, …, … 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Фраза из 4-5 слов.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Ключевое слово.</a:t>
            </a:r>
          </a:p>
        </p:txBody>
      </p:sp>
    </p:spTree>
    <p:extLst>
      <p:ext uri="{BB962C8B-B14F-4D97-AF65-F5344CB8AC3E}">
        <p14:creationId xmlns:p14="http://schemas.microsoft.com/office/powerpoint/2010/main" val="8149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Домашнее задание.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А) Подготовить вопросы п.21.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Б) Составить кроссворд о птицах (по желанию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Создать ребусы, загадки или сказки по теме «Позвоночные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Приложения: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Вопросы к слайдам: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1) Какие особенности в строения можно выделить у представителей  данного класса 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2) Как организмы данного класса приспосабливаются к условиям внешней среды?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КЛАСС РЫБЫ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556792"/>
            <a:ext cx="7421848" cy="492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 ЗЕМНОВОДНЫЕ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68751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 ПРЕСМЫКАЮЩИЕСЯ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4" y="1412776"/>
            <a:ext cx="751283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 ПТИЦЫ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8642"/>
            <a:ext cx="8064896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4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 МЛЕКОПИТАЮЩИЕ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809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 урока: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продолжить формирование представлений о существенных признаках царства животных, в частности позвоночных животных, их строении, особенностях жизнедеятельности, местах обитания, их роли в природе и жизни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человека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5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Организационный момент.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Проверка готовности учащихся к уроку, отсутствующих.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Б) Назначение лаборантов.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2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Повторение домашнего задания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А) Разбор вопросов (устно) параграфа «Беспозвоночные».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Б) Выполнение заданий в рабочей тетради (письменно) – п.20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Форма работы – в парах.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Определение цели и задач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О какой группе животных идет речь, если о них говорят, что у них имеется позвоночник(осевой скелет)? Каких животных сюда относят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Чтобы ответить на этот вопрос, разгадайте загадки.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Загадки.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хожу и не летаю,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 попробуй догони!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 бываю золотая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Ну-ка, в сказку загляни!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Подрастала - хвост растила,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Подросла – светлее стала,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Хвост на «весла» поменяла.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0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r>
              <a:rPr lang="ru-RU" dirty="0"/>
              <a:t>3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Живет спокойно, не спешит,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всякий случай носит щит.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 ним не знает страха,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Гуляет …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4. Вокруг ствола большой сосны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Шишки по снегу.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Здесь на кузнице затратил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Много сил проворный …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5.Лежала между елками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Подушечка с иголками.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Тихонечко лежала,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Потом вдруг побежала.</a:t>
            </a:r>
          </a:p>
        </p:txBody>
      </p:sp>
    </p:spTree>
    <p:extLst>
      <p:ext uri="{BB962C8B-B14F-4D97-AF65-F5344CB8AC3E}">
        <p14:creationId xmlns:p14="http://schemas.microsoft.com/office/powerpoint/2010/main" val="7074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 </a:t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>Проблемный вопрос:</a:t>
            </a:r>
            <a:br>
              <a:rPr lang="ru-RU" b="1" i="1" u="sng" dirty="0" smtClean="0"/>
            </a:br>
            <a:r>
              <a:rPr lang="ru-RU" b="1" i="1" u="sng" dirty="0" smtClean="0"/>
              <a:t>«Что </a:t>
            </a:r>
            <a:r>
              <a:rPr lang="ru-RU" b="1" i="1" u="sng" dirty="0"/>
              <a:t>мы сегодня будем изучать 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на </a:t>
            </a:r>
            <a:r>
              <a:rPr lang="ru-RU" b="1" i="1" u="sng" dirty="0"/>
              <a:t>уроке</a:t>
            </a:r>
            <a:r>
              <a:rPr lang="ru-RU" b="1" i="1" u="sng" dirty="0" smtClean="0"/>
              <a:t>?»</a:t>
            </a:r>
            <a:br>
              <a:rPr lang="ru-RU" b="1" i="1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Изучение признаков позвоночных ,</a:t>
            </a:r>
          </a:p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Исследование  строения позвоночных,</a:t>
            </a:r>
          </a:p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Выявление жизнедеятельности позвоночных,</a:t>
            </a:r>
          </a:p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Какое значение имеют позвоночные, </a:t>
            </a:r>
          </a:p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Определение роли 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природе Позвоночных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08512"/>
              </p:ext>
            </p:extLst>
          </p:nvPr>
        </p:nvGraphicFramePr>
        <p:xfrm>
          <a:off x="683569" y="394183"/>
          <a:ext cx="7848870" cy="620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3960"/>
                <a:gridCol w="2798670"/>
                <a:gridCol w="2606240"/>
              </a:tblGrid>
              <a:tr h="7372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группы позвоночных животных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Особенности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строения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Представители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11804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Позвоночные животные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Имеют позвоночник, череп, защищающий мозг, челюсти, две пары конечностей.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Рыбы, земноводные, пресмыкающиеся, птицы, млекопитающие.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3201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Рыбы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9887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Обитают на суше и в воде, но размножаются только в воде.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7374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Крокодилы, черепахи, змеи, ящерицы.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2348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ru-RU" sz="1400" dirty="0" smtClean="0">
                          <a:effectLst/>
                        </a:rPr>
                        <a:t>тицы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19937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Тело покрыто шерстью, теплокровные, рождают живых детенышей, вскармливают их молоком. Самые высокоорганизованные.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</TotalTime>
  <Words>517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Тема урока «Позвоночные» </vt:lpstr>
      <vt:lpstr>Цель урока:  </vt:lpstr>
      <vt:lpstr>Организационный момент. </vt:lpstr>
      <vt:lpstr>Повторение домашнего задания</vt:lpstr>
      <vt:lpstr>Определение цели и задач урока</vt:lpstr>
      <vt:lpstr>Загадки. </vt:lpstr>
      <vt:lpstr>Презентация PowerPoint</vt:lpstr>
      <vt:lpstr>                Проблемный вопрос: «Что мы сегодня будем изучать  на уроке?»  Задачи урока:</vt:lpstr>
      <vt:lpstr>Презентация PowerPoint</vt:lpstr>
      <vt:lpstr>Самоанализ и самооценка. </vt:lpstr>
      <vt:lpstr>Рефлексия </vt:lpstr>
      <vt:lpstr>Домашнее задание:</vt:lpstr>
      <vt:lpstr>Приложения:</vt:lpstr>
      <vt:lpstr>КЛАСС РЫБЫ</vt:lpstr>
      <vt:lpstr>КЛАСС ЗЕМНОВОДНЫЕ</vt:lpstr>
      <vt:lpstr>КЛАСС ПРЕСМЫКАЮЩИЕСЯ</vt:lpstr>
      <vt:lpstr>КЛАСС ПТИЦЫ</vt:lpstr>
      <vt:lpstr>КЛАСС МЛЕКОПИТАЮЩИЕ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«Позвоночные»</dc:title>
  <dc:creator>User</dc:creator>
  <cp:lastModifiedBy>Пользователь Windows</cp:lastModifiedBy>
  <cp:revision>11</cp:revision>
  <dcterms:created xsi:type="dcterms:W3CDTF">2015-02-08T19:09:07Z</dcterms:created>
  <dcterms:modified xsi:type="dcterms:W3CDTF">2016-01-22T19:26:33Z</dcterms:modified>
</cp:coreProperties>
</file>