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1408-0CE5-4A8D-9FB2-1E1E1CB3DA1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2E71-CB1D-4D88-BA9A-26917E37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ntent.foto.mail.ru/mail/lacomka_07/_blogs/i-9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AppData\Local\Microsoft\Windows\Temporary Internet Files\Content.IE5\8K9NHPXO\cove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7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5 из 3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3071813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sz="6600" b="1" dirty="0"/>
              <a:t>1 </a:t>
            </a:r>
            <a:r>
              <a:rPr lang="ru-RU" sz="6600" b="1" dirty="0" smtClean="0"/>
              <a:t>тур.  </a:t>
            </a:r>
            <a:r>
              <a:rPr lang="ru-RU" sz="6600" dirty="0" smtClean="0">
                <a:hlinkClick r:id="rId4" action="ppaction://hlinksldjump"/>
              </a:rPr>
              <a:t>ОТВЕТ</a:t>
            </a:r>
            <a:r>
              <a:rPr lang="ru-RU" sz="6600" dirty="0">
                <a:hlinkClick r:id="rId4" action="ppaction://hlinksldjump"/>
              </a:rPr>
              <a:t>: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214938" y="928688"/>
            <a:ext cx="3571875" cy="50450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3.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Анубис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 smtClean="0"/>
              <a:t>бог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потустороннего мира, покровителем умерших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</p:txBody>
      </p:sp>
      <p:pic>
        <p:nvPicPr>
          <p:cNvPr id="20485" name="Рисунок 5" descr="anubis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000125"/>
            <a:ext cx="21431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anubis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214813"/>
            <a:ext cx="3214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тур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3600" b="1" u="sng" dirty="0" smtClean="0"/>
              <a:t>4.   Назовите </a:t>
            </a:r>
            <a:r>
              <a:rPr lang="ru-RU" sz="3600" b="1" u="sng" dirty="0"/>
              <a:t>имя </a:t>
            </a:r>
            <a:r>
              <a:rPr lang="ru-RU" sz="3600" b="1" u="sng" dirty="0" smtClean="0"/>
              <a:t>правителя. </a:t>
            </a:r>
          </a:p>
          <a:p>
            <a:pPr>
              <a:defRPr/>
            </a:pPr>
            <a:endParaRPr lang="ru-RU" sz="3600" b="1" u="sng" dirty="0"/>
          </a:p>
          <a:p>
            <a:pPr>
              <a:defRPr/>
            </a:pPr>
            <a:r>
              <a:rPr lang="ru-RU" sz="4000" dirty="0" smtClean="0"/>
              <a:t>В 1947г. археологи вскрыли гробницу этого правителя. Вечный сон правителя охраняли 6 тысяч воинов, вылепленных из глины в полный рост 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26626" name="Picture 2" descr="&amp;Pcy;&amp;acy;&amp;rcy;&amp;acy;&amp;ncy;&amp;ocy;&amp;rcy;&amp;mcy;&amp;acy;&amp;lcy;&amp;softcy;&amp;ncy;&amp;ycy;&amp;iecy; &amp;ncy;&amp;ocy;&amp;vcy;&amp;ocy;&amp;scy;&amp;tcy;&amp;icy;,&amp;Ecy;&amp;zcy;&amp;ocy;&amp;tcy;&amp;iecy;&amp;rcy;&amp;icy;&amp;kcy;&amp;acy;,&amp;mcy;&amp;acy;&amp;gcy;&amp;icy;&amp;yacy;,&amp;kcy;&amp;acy;&amp;tcy;&amp;acy;&amp;scy;&amp;tcy;&amp;rcy;&amp;ocy;&amp;fcy;&amp;ycy;,&amp;Ncy;&amp;Lcy;&amp;O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429156" cy="3000372"/>
          </a:xfrm>
          <a:prstGeom prst="rect">
            <a:avLst/>
          </a:prstGeom>
          <a:noFill/>
        </p:spPr>
      </p:pic>
      <p:pic>
        <p:nvPicPr>
          <p:cNvPr id="26628" name="Picture 4" descr="&amp;Tcy;&amp;iecy;&amp;rcy;&amp;rcy;&amp;acy;&amp;kcy;&amp;ocy;&amp;tcy;&amp;ocy;&amp;vcy;&amp;acy;&amp;yacy; &amp;acy;&amp;rcy;&amp;mcy;&amp;icy;&amp;yacy; &amp;SHcy;&amp;icy;-&amp;khcy;&amp;ucy;&amp;acy;&amp;ncy;&amp;d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422654" cy="2933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</a:t>
            </a:r>
            <a:r>
              <a:rPr lang="ru-RU" b="1" dirty="0" smtClean="0"/>
              <a:t>тур.</a:t>
            </a:r>
            <a:r>
              <a:rPr lang="ru-RU" dirty="0">
                <a:hlinkClick r:id="rId2" action="ppaction://hlinksldjump"/>
              </a:rPr>
              <a:t> ОТВЕТ: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038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 smtClean="0"/>
              <a:t>4. Назовите </a:t>
            </a:r>
            <a:r>
              <a:rPr lang="ru-RU" sz="3600" b="1" u="sng" dirty="0"/>
              <a:t>имя </a:t>
            </a:r>
            <a:r>
              <a:rPr lang="ru-RU" sz="3600" b="1" u="sng" dirty="0" smtClean="0"/>
              <a:t>правителя. </a:t>
            </a:r>
          </a:p>
          <a:p>
            <a:pPr>
              <a:defRPr/>
            </a:pPr>
            <a:endParaRPr lang="ru-RU" sz="3600" b="1" u="sng" dirty="0"/>
          </a:p>
          <a:p>
            <a:pPr>
              <a:defRPr/>
            </a:pPr>
            <a:r>
              <a:rPr lang="ru-RU" sz="4000" dirty="0" err="1"/>
              <a:t>Цинь</a:t>
            </a:r>
            <a:r>
              <a:rPr lang="ru-RU" sz="4000" dirty="0"/>
              <a:t> </a:t>
            </a:r>
            <a:r>
              <a:rPr lang="ru-RU" sz="4000" dirty="0" err="1"/>
              <a:t>Шихуанди</a:t>
            </a:r>
            <a:endParaRPr lang="ru-RU" sz="40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8916" name="Picture 4" descr="&amp;TScy;&amp;icy;&amp;ncy;&amp;softcy; &amp;SHcy;&amp;icy;-&amp;khcy;&amp;ucy;&amp;acy;&amp;ncy;&amp;dcy;&amp;icy; - &amp;Mcy;&amp;ocy;&amp;ncy;&amp;acy;&amp;rcy;&amp;khcy;&amp;icy;. &amp;Dcy;&amp;rcy;&amp;iecy;&amp;vcy;&amp;ncy;&amp;icy;&amp;jcy; &amp;Vcy;&amp;ocy;&amp;scy;&amp;tcy;&amp;o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51485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тур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3857652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u="sng" dirty="0" smtClean="0"/>
              <a:t>5. Назовите </a:t>
            </a:r>
            <a:r>
              <a:rPr lang="ru-RU" b="1" u="sng" dirty="0"/>
              <a:t>имя героя.</a:t>
            </a:r>
            <a:r>
              <a:rPr lang="ru-RU" dirty="0"/>
              <a:t>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Благодаря мне жилища людей стали светлыми в самые темные вечера. Это я помог людям побороть зимнюю стужу. За что же царь богов и людей так жестоко карает меня?</a:t>
            </a:r>
          </a:p>
        </p:txBody>
      </p:sp>
      <p:pic>
        <p:nvPicPr>
          <p:cNvPr id="5" name="Picture 2" descr="F:\Новая папка (2)\пром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857232"/>
            <a:ext cx="4281487" cy="371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</a:t>
            </a:r>
            <a:r>
              <a:rPr lang="ru-RU" b="1" dirty="0" smtClean="0"/>
              <a:t>тур.</a:t>
            </a:r>
            <a:br>
              <a:rPr lang="ru-RU" b="1" dirty="0" smtClean="0"/>
            </a:br>
            <a:r>
              <a:rPr lang="ru-RU" b="1" dirty="0" smtClean="0"/>
              <a:t>5. </a:t>
            </a:r>
            <a:r>
              <a:rPr lang="ru-RU" dirty="0" smtClean="0">
                <a:hlinkClick r:id="rId2" action="ppaction://hlinksldjump"/>
              </a:rPr>
              <a:t>ОТВЕТ: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1981200"/>
            <a:ext cx="3614734" cy="4114800"/>
          </a:xfrm>
        </p:spPr>
        <p:txBody>
          <a:bodyPr/>
          <a:lstStyle/>
          <a:p>
            <a:pPr marL="342900" lvl="5" indent="-342900">
              <a:defRPr/>
            </a:pPr>
            <a:r>
              <a:rPr lang="ru-RU" sz="4200" b="1" i="1" dirty="0" smtClean="0"/>
              <a:t>Прометей</a:t>
            </a:r>
            <a:endParaRPr lang="ru-RU" sz="42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04" name="Picture 2" descr="F:\Новая папка (2)\промет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9138" y="2143125"/>
            <a:ext cx="4281487" cy="3714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тур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20717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u="sng" dirty="0" smtClean="0"/>
              <a:t>6. Назовите </a:t>
            </a:r>
            <a:r>
              <a:rPr lang="ru-RU" b="1" u="sng" dirty="0"/>
              <a:t>имя героя. </a:t>
            </a:r>
            <a:endParaRPr lang="ru-RU" b="1" u="sng" dirty="0" smtClean="0"/>
          </a:p>
          <a:p>
            <a:pPr>
              <a:defRPr/>
            </a:pPr>
            <a:r>
              <a:rPr lang="ru-RU" sz="2800" dirty="0" smtClean="0"/>
              <a:t>Приятно, что говорить, когда именем отца назвали на века беспредельное море! Но, как бы я хотел, чтобы этого не произошло! </a:t>
            </a:r>
          </a:p>
        </p:txBody>
      </p:sp>
      <p:pic>
        <p:nvPicPr>
          <p:cNvPr id="5" name="Picture 2" descr="http://img1.liveinternet.ru/images/attach/c/6/90/60/90060989_4711681_Chernie_pary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7072337" cy="40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1 </a:t>
            </a:r>
            <a:r>
              <a:rPr lang="ru-RU" b="1" dirty="0" smtClean="0"/>
              <a:t>тур</a:t>
            </a:r>
            <a:br>
              <a:rPr lang="ru-RU" b="1" dirty="0" smtClean="0"/>
            </a:br>
            <a:r>
              <a:rPr lang="ru-RU" b="1" dirty="0" smtClean="0"/>
              <a:t>6. </a:t>
            </a:r>
            <a:r>
              <a:rPr lang="ru-RU" dirty="0" smtClean="0">
                <a:hlinkClick r:id="rId2" action="ppaction://hlinksldjump"/>
              </a:rPr>
              <a:t>ОТВЕТ: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i="1" dirty="0" smtClean="0"/>
              <a:t> Тесей об отце Эгее</a:t>
            </a:r>
            <a:endParaRPr lang="ru-RU" sz="4800" dirty="0" smtClean="0"/>
          </a:p>
          <a:p>
            <a:pPr eaLnBrk="1" hangingPunct="1">
              <a:defRPr/>
            </a:pPr>
            <a:endParaRPr lang="ru-RU" sz="4800" dirty="0" smtClean="0"/>
          </a:p>
        </p:txBody>
      </p:sp>
      <p:pic>
        <p:nvPicPr>
          <p:cNvPr id="53252" name="Picture 2" descr="F:\Новая папка (2)\тесе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5713" y="1981200"/>
            <a:ext cx="3203575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" y="428625"/>
            <a:ext cx="8001000" cy="15001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7. Назовите имена главных  героев мифа.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Вот его начало: «Жестокий царь не отпускал с острова искусного мастера и его сына…»</a:t>
            </a:r>
          </a:p>
        </p:txBody>
      </p:sp>
      <p:pic>
        <p:nvPicPr>
          <p:cNvPr id="23557" name="Picture 4" descr="http://csdbf4.ru/upload/image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41433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тур. </a:t>
            </a:r>
            <a:r>
              <a:rPr lang="ru-RU" dirty="0" smtClean="0">
                <a:hlinkClick r:id="rId3" action="ppaction://hlinksldjump"/>
              </a:rPr>
              <a:t>ОТВЕТ:</a:t>
            </a:r>
            <a:endParaRPr lang="ru-RU" dirty="0"/>
          </a:p>
        </p:txBody>
      </p:sp>
      <p:pic>
        <p:nvPicPr>
          <p:cNvPr id="8" name="Picture 2" descr="F:\Новая папка (2)\дед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5786" y="1928802"/>
            <a:ext cx="35210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2" action="ppaction://hlinksldjump"/>
              </a:rPr>
              <a:t>7. ОТВЕТ: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i="1" dirty="0" smtClean="0"/>
              <a:t>  Дедал и Икар </a:t>
            </a:r>
            <a:endParaRPr lang="ru-RU" sz="4800" dirty="0" smtClean="0"/>
          </a:p>
        </p:txBody>
      </p:sp>
      <p:pic>
        <p:nvPicPr>
          <p:cNvPr id="54276" name="Picture 2" descr="F:\Новая папка (2)\дед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6963" y="1981200"/>
            <a:ext cx="3521075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Сюжет какого мифа изображен на рисунке?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b="1" u="sng" dirty="0" smtClean="0"/>
              <a:t>8. Назовите </a:t>
            </a:r>
            <a:r>
              <a:rPr lang="ru-RU" b="1" u="sng" dirty="0"/>
              <a:t>имя героя. </a:t>
            </a:r>
            <a:r>
              <a:rPr lang="ru-RU" dirty="0">
                <a:latin typeface="+mj-lt"/>
                <a:ea typeface="+mj-ea"/>
                <a:cs typeface="+mj-cs"/>
              </a:rPr>
              <a:t/>
            </a:r>
            <a:br>
              <a:rPr lang="ru-RU" dirty="0">
                <a:latin typeface="+mj-lt"/>
                <a:ea typeface="+mj-ea"/>
                <a:cs typeface="+mj-cs"/>
              </a:rPr>
            </a:br>
            <a:r>
              <a:rPr lang="ru-RU" dirty="0">
                <a:latin typeface="+mj-lt"/>
                <a:ea typeface="+mj-ea"/>
                <a:cs typeface="+mj-cs"/>
              </a:rPr>
              <a:t>Вот его начало: «По всей Греции почитали этого могущественного героя…»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Как зовут героя?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farfesh.com/pic_server/articles_images/2010/07/31/shamshon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643438" cy="483393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/>
              <a:t>1 тур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урок страны\45eb4444c9df97d233a70b01bf887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781118" cy="3071834"/>
          </a:xfrm>
          <a:prstGeom prst="rect">
            <a:avLst/>
          </a:prstGeom>
          <a:noFill/>
        </p:spPr>
      </p:pic>
      <p:pic>
        <p:nvPicPr>
          <p:cNvPr id="1027" name="Picture 3" descr="G:\урок страны\Acropo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466262" cy="3160231"/>
          </a:xfrm>
          <a:prstGeom prst="rect">
            <a:avLst/>
          </a:prstGeom>
          <a:noFill/>
        </p:spPr>
      </p:pic>
      <p:pic>
        <p:nvPicPr>
          <p:cNvPr id="9" name="Содержимое 5" descr="509402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3571876"/>
            <a:ext cx="4038600" cy="29051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Сюжет какого мифа изображен на рисунке?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b="1" u="sng" dirty="0" smtClean="0"/>
              <a:t>8. Назовите </a:t>
            </a:r>
            <a:r>
              <a:rPr lang="ru-RU" b="1" u="sng" dirty="0"/>
              <a:t>имя героя. </a:t>
            </a:r>
            <a:r>
              <a:rPr lang="ru-RU" dirty="0">
                <a:latin typeface="+mj-lt"/>
                <a:ea typeface="+mj-ea"/>
                <a:cs typeface="+mj-cs"/>
              </a:rPr>
              <a:t/>
            </a:r>
            <a:br>
              <a:rPr lang="ru-RU" dirty="0">
                <a:latin typeface="+mj-lt"/>
                <a:ea typeface="+mj-ea"/>
                <a:cs typeface="+mj-cs"/>
              </a:rPr>
            </a:br>
            <a:r>
              <a:rPr lang="ru-RU" dirty="0" smtClean="0">
                <a:latin typeface="+mj-lt"/>
                <a:ea typeface="+mj-ea"/>
                <a:cs typeface="+mj-cs"/>
              </a:rPr>
              <a:t>Геракл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farfesh.com/pic_server/articles_images/2010/07/31/shamshon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2"/>
            <a:ext cx="4643438" cy="483393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/>
              <a:t>1 </a:t>
            </a:r>
            <a:r>
              <a:rPr lang="ru-RU" sz="3200" b="1" dirty="0" smtClean="0"/>
              <a:t>тур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hlinkClick r:id="rId3" action="ppaction://hlinksldjump"/>
              </a:rPr>
              <a:t>ОТВЕТ</a:t>
            </a:r>
            <a:r>
              <a:rPr lang="ru-RU" sz="3200" dirty="0">
                <a:hlinkClick r:id="rId3" action="ppaction://hlinksldjump"/>
              </a:rPr>
              <a:t>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evermotion.org/excluziv/troy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74"/>
            <a:ext cx="7620000" cy="557212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229600" cy="1428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/>
              <a:t>1 тур.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 Сюжет какого мифа изображен на рисунке?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evermotion.org/excluziv/troy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74"/>
            <a:ext cx="7620000" cy="557212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229600" cy="1428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/>
              <a:t>1 тур.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hlinkClick r:id="rId3" action="ppaction://hlinksldjump"/>
              </a:rPr>
              <a:t>9.  ОТВЕТ:</a:t>
            </a:r>
            <a:endParaRPr lang="ru-RU" sz="32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«Илиада» или миф о Троянском коне.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9877" y="2967335"/>
            <a:ext cx="442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№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85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97" y="272774"/>
            <a:ext cx="8229600" cy="1143000"/>
          </a:xfrm>
        </p:spPr>
        <p:txBody>
          <a:bodyPr/>
          <a:lstStyle/>
          <a:p>
            <a:r>
              <a:rPr lang="ru-RU" dirty="0" smtClean="0"/>
              <a:t>Дорисуй орнамент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\AppData\Local\Microsoft\Windows\Temporary Internet Files\Content.IE5\NAHBQFRP\гре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6"/>
            <a:ext cx="360040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AppData\Local\Microsoft\Windows\Temporary Internet Files\Content.IE5\WUG3QEO4\егип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0165"/>
            <a:ext cx="380010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AppData\Local\Microsoft\Windows\Temporary Internet Files\Content.IE5\KBWX9XE0\кита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50396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525434"/>
            <a:ext cx="4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39773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064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КОНКУРС №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3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099" name="Picture 3" descr="C:\Users\учитель\Desktop\parfenon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2281"/>
            <a:ext cx="3449798" cy="22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AppData\Local\Microsoft\Windows\Temporary Internet Files\Content.IE5\WUG3QEO4\apr-asso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5833"/>
            <a:ext cx="20162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тветы@Mail.Ru: Кроссворд с ответами по истории 5 класс по теме Гре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5833"/>
            <a:ext cx="3240360" cy="22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1556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43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21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урок страны\dibujo_de_unas_montanas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63182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«Декор в истории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Человечества: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связь времен.»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9877" y="2967335"/>
            <a:ext cx="442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№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1.Египетский </a:t>
            </a:r>
            <a:r>
              <a:rPr lang="ru-RU" b="1" dirty="0"/>
              <a:t>бог, фараон и судья в царстве мёртвых?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32770" name="Picture 2" descr="http://go3.imgsmail.ru/imgpreview?key=fa6dcf80bbcee3d&amp;mb=imgdb_preview_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378621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тур</a:t>
            </a:r>
            <a:br>
              <a:rPr lang="ru-RU" b="1" dirty="0" smtClean="0"/>
            </a:br>
            <a:r>
              <a:rPr lang="ru-RU" dirty="0" smtClean="0">
                <a:hlinkClick r:id="rId2" action="ppaction://hlinksldjump"/>
              </a:rPr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1600200"/>
            <a:ext cx="3252814" cy="4525963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Осирис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dirty="0"/>
              <a:t>Осирис </a:t>
            </a:r>
          </a:p>
        </p:txBody>
      </p:sp>
      <p:pic>
        <p:nvPicPr>
          <p:cNvPr id="32770" name="Picture 2" descr="http://go3.imgsmail.ru/imgpreview?key=fa6dcf80bbcee3d&amp;mb=imgdb_preview_1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78621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1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4400" b="1" dirty="0" smtClean="0"/>
              <a:t>2.Как звали египетского  бога – солнца?</a:t>
            </a:r>
            <a:endParaRPr lang="ru-RU" sz="4400" b="1" dirty="0"/>
          </a:p>
          <a:p>
            <a:endParaRPr lang="ru-RU" dirty="0"/>
          </a:p>
        </p:txBody>
      </p:sp>
      <p:pic>
        <p:nvPicPr>
          <p:cNvPr id="26628" name="Picture 4" descr="http://upload.wikimedia.org/wikipedia/commons/thumb/f/f9/Sun_god_Ra.svg/292px-Sun_god_R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7813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 тур</a:t>
            </a:r>
            <a:br>
              <a:rPr lang="ru-RU" b="1" dirty="0" smtClean="0"/>
            </a:br>
            <a:r>
              <a:rPr lang="ru-RU" dirty="0" smtClean="0">
                <a:hlinkClick r:id="rId2" action="ppaction://hlinksldjump"/>
              </a:rPr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4400" b="1" dirty="0" smtClean="0"/>
              <a:t>2.Как звали египетского  бога – солнца?</a:t>
            </a:r>
            <a:endParaRPr lang="ru-RU" sz="4400" b="1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800" b="1" smtClean="0"/>
              <a:t>Ра</a:t>
            </a:r>
            <a:endParaRPr lang="ru-RU" sz="4800" b="1" dirty="0"/>
          </a:p>
        </p:txBody>
      </p:sp>
      <p:pic>
        <p:nvPicPr>
          <p:cNvPr id="26628" name="Picture 4" descr="http://upload.wikimedia.org/wikipedia/commons/thumb/f/f9/Sun_god_Ra.svg/292px-Sun_god_R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571480"/>
            <a:ext cx="27813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sz="6600" b="1" dirty="0"/>
              <a:t>1 тур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214938" y="928688"/>
            <a:ext cx="3571875" cy="521495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3. Изображался в образе шакала или дикой собаки, или человека с головой шакала или собаки. </a:t>
            </a:r>
            <a:endParaRPr lang="ru-RU" b="1" dirty="0"/>
          </a:p>
        </p:txBody>
      </p:sp>
      <p:pic>
        <p:nvPicPr>
          <p:cNvPr id="7" name="Рисунок 6" descr="36945448_anubi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49974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326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 тур</vt:lpstr>
      <vt:lpstr>1 тур ОТВЕТ:</vt:lpstr>
      <vt:lpstr>1 тур</vt:lpstr>
      <vt:lpstr>1 тур ОТВЕТ:</vt:lpstr>
      <vt:lpstr>1 тур</vt:lpstr>
      <vt:lpstr>1 тур.  ОТВЕТ:</vt:lpstr>
      <vt:lpstr>1 тур</vt:lpstr>
      <vt:lpstr>1 тур. ОТВЕТ:</vt:lpstr>
      <vt:lpstr>1 тур</vt:lpstr>
      <vt:lpstr>1 тур. 5. ОТВЕТ:</vt:lpstr>
      <vt:lpstr>1 тур</vt:lpstr>
      <vt:lpstr>1 тур 6. ОТВЕТ:</vt:lpstr>
      <vt:lpstr>1 тур. ОТВЕТ:</vt:lpstr>
      <vt:lpstr>7. ОТВЕТ:</vt:lpstr>
      <vt:lpstr>Сюжет какого мифа изображен на рисунке?  Что  </vt:lpstr>
      <vt:lpstr>Сюжет какого мифа изображен на рисунке?  Что  </vt:lpstr>
      <vt:lpstr>Презентация PowerPoint</vt:lpstr>
      <vt:lpstr>Презентация PowerPoint</vt:lpstr>
      <vt:lpstr>Презентация PowerPoint</vt:lpstr>
      <vt:lpstr>Дорисуй орнамент</vt:lpstr>
      <vt:lpstr>КОНКУРС № 3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</cp:revision>
  <dcterms:created xsi:type="dcterms:W3CDTF">2015-03-02T12:10:31Z</dcterms:created>
  <dcterms:modified xsi:type="dcterms:W3CDTF">2015-03-09T17:48:19Z</dcterms:modified>
</cp:coreProperties>
</file>