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229EB4-EF92-4D03-8FA3-43971BDC4979}" type="datetimeFigureOut">
              <a:rPr lang="ru-RU" smtClean="0"/>
              <a:t>24.01.2014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7905D2B-2C49-4CCF-81D1-467CD9687D1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714356"/>
            <a:ext cx="7786742" cy="5572164"/>
          </a:xfrm>
        </p:spPr>
        <p:txBody>
          <a:bodyPr>
            <a:normAutofit fontScale="92500"/>
          </a:bodyPr>
          <a:lstStyle/>
          <a:p>
            <a:r>
              <a:rPr lang="ru-RU" sz="3600" dirty="0"/>
              <a:t>Его поэзия становится преодолением несвободы. И, несмотря на, казалось бы, непреодолимые трудности, он сохранил свое поэтическое восприятие окружающего его мира, свое восхищение жизнью, свою боль и страдание, то, без чего нет поэзии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                                       Ирина  </a:t>
            </a:r>
            <a:r>
              <a:rPr lang="ru-RU" sz="3600" dirty="0" err="1"/>
              <a:t>Сурат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Ocip\image00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428736"/>
            <a:ext cx="3584530" cy="500065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О.Э.Мандельштам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«Поэзия Мандельштама – танец вещей, являющихся в самых причудливых сочетаниях».</a:t>
            </a:r>
          </a:p>
          <a:p>
            <a:pPr>
              <a:buNone/>
            </a:pPr>
            <a:r>
              <a:rPr lang="ru-RU" sz="3600" dirty="0" smtClean="0"/>
              <a:t>                                             В</a:t>
            </a:r>
            <a:r>
              <a:rPr lang="ru-RU" sz="3600" dirty="0"/>
              <a:t>. Ходасевич.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veykova.ru - сайт учителя русского языка и литературы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48" y="1857364"/>
            <a:ext cx="8001056" cy="428628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14446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«Я вернулся в мой город…»</a:t>
            </a:r>
            <a:endParaRPr lang="ru-RU" sz="4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11" descr="Изображение 47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642911" y="1600200"/>
            <a:ext cx="3571899" cy="4525963"/>
          </a:xfr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i="1" dirty="0"/>
              <a:t>«… трагические стихи, одни из  </a:t>
            </a:r>
            <a:r>
              <a:rPr lang="ru-RU" sz="3200" b="1" i="1" dirty="0" err="1"/>
              <a:t>трагичнейших</a:t>
            </a:r>
            <a:r>
              <a:rPr lang="ru-RU" sz="3200" b="1" i="1" dirty="0"/>
              <a:t> в русской поэзии»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i="1" dirty="0"/>
              <a:t>Владимир </a:t>
            </a:r>
            <a:r>
              <a:rPr lang="ru-RU" sz="3200" b="1" i="1" dirty="0" err="1"/>
              <a:t>Вейдле</a:t>
            </a:r>
            <a:endParaRPr lang="ru-RU" sz="3200" dirty="0"/>
          </a:p>
        </p:txBody>
      </p:sp>
      <p:sp>
        <p:nvSpPr>
          <p:cNvPr id="5" name="Текст 10"/>
          <p:cNvSpPr txBox="1">
            <a:spLocks/>
          </p:cNvSpPr>
          <p:nvPr/>
        </p:nvSpPr>
        <p:spPr>
          <a:xfrm>
            <a:off x="4500562" y="1785926"/>
            <a:ext cx="4336924" cy="464347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anchor="ctr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Петербург! Я еще не хочу умирать:               У тебя телефонов моих номера.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Петербург! У меня еще есть адреса,                     По которым найду мертвецов голоса.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Я на лестнице черной живу, и в висок Ударяет мне вырванный с мясом звонок,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 всю ночь напролет жду гостей дорогих,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Шевеля кандалами цепочек дверных.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Темы:</a:t>
            </a:r>
            <a:endParaRPr lang="ru-RU" sz="3200" dirty="0"/>
          </a:p>
          <a:p>
            <a:pPr lvl="0"/>
            <a:r>
              <a:rPr lang="ru-RU" sz="3200" dirty="0"/>
              <a:t>Ритмический рисунок</a:t>
            </a:r>
          </a:p>
          <a:p>
            <a:pPr lvl="0"/>
            <a:r>
              <a:rPr lang="ru-RU" sz="3200" dirty="0"/>
              <a:t>Композиция текста</a:t>
            </a:r>
          </a:p>
          <a:p>
            <a:pPr lvl="0"/>
            <a:r>
              <a:rPr lang="ru-RU" sz="3200" dirty="0"/>
              <a:t>Развитие художественных образов по строфам</a:t>
            </a:r>
          </a:p>
          <a:p>
            <a:pPr lvl="0"/>
            <a:r>
              <a:rPr lang="ru-RU" sz="3200" dirty="0"/>
              <a:t>Языковые уровни текста</a:t>
            </a:r>
          </a:p>
          <a:p>
            <a:pPr lvl="0"/>
            <a:r>
              <a:rPr lang="ru-RU" sz="3200" dirty="0"/>
              <a:t>Языковые средства художественной выразительности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7188"/>
            <a:ext cx="81867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Работа в группах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Составление кластера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Заполнение таблиц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38636"/>
          </a:xfrm>
        </p:spPr>
        <p:txBody>
          <a:bodyPr/>
          <a:lstStyle/>
          <a:p>
            <a:r>
              <a:rPr lang="ru-RU" sz="3600" dirty="0" smtClean="0"/>
              <a:t>«Вверх по лестнице смыслов»</a:t>
            </a:r>
          </a:p>
          <a:p>
            <a:pPr lvl="0"/>
            <a:r>
              <a:rPr lang="ru-RU" sz="3600" dirty="0" smtClean="0"/>
              <a:t>Внешний сюжет текста</a:t>
            </a:r>
          </a:p>
          <a:p>
            <a:pPr lvl="0"/>
            <a:r>
              <a:rPr lang="ru-RU" sz="3600" dirty="0" smtClean="0"/>
              <a:t>Природа </a:t>
            </a:r>
            <a:r>
              <a:rPr lang="ru-RU" sz="3600" dirty="0"/>
              <a:t>и человек</a:t>
            </a:r>
          </a:p>
          <a:p>
            <a:pPr lvl="0"/>
            <a:r>
              <a:rPr lang="ru-RU" sz="3600" dirty="0"/>
              <a:t>Мир и человек</a:t>
            </a:r>
          </a:p>
          <a:p>
            <a:pPr lvl="0"/>
            <a:r>
              <a:rPr lang="ru-RU" sz="3600" dirty="0"/>
              <a:t>Человек 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 Интерпретация стихотворения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Ocip\post-377-11585946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7" y="1643050"/>
            <a:ext cx="3857652" cy="4429156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</p:pic>
      <p:sp>
        <p:nvSpPr>
          <p:cNvPr id="4" name="Заголовок 6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r"/>
            <a:r>
              <a:rPr lang="ru-RU" sz="3200" b="1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«Это был человек странный… трудный… трогательный… и гениальный! »</a:t>
            </a:r>
            <a:br>
              <a:rPr lang="ru-RU" sz="3200" b="1" i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</a:br>
            <a:r>
              <a:rPr lang="ru-RU" sz="2800" u="sng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Виктор   Шкловский</a:t>
            </a:r>
            <a:endParaRPr lang="ru-RU" sz="2800" u="sng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2" descr="F:\Ocip\post-377-11585946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947068"/>
            <a:ext cx="4059238" cy="4059238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</p:pic>
      <p:pic>
        <p:nvPicPr>
          <p:cNvPr id="7" name="Picture 2" descr="F:\Ocip\post-377-11585946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2099468"/>
            <a:ext cx="3605210" cy="4059238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</p:pic>
      <p:sp>
        <p:nvSpPr>
          <p:cNvPr id="8" name="Содержимое 11"/>
          <p:cNvSpPr txBox="1">
            <a:spLocks/>
          </p:cNvSpPr>
          <p:nvPr/>
        </p:nvSpPr>
        <p:spPr>
          <a:xfrm>
            <a:off x="4648200" y="1857364"/>
            <a:ext cx="4059936" cy="4572032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anchor="ctr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Заблудился я в небе – что делать?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Тот, кому оно близко,  - ответь!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Легче было вам, Дантовых девять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Атлетических дисков, звенеть.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разнять меня с жизнью: - ей снится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Убивать и сейчас же ласкать,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Чтобы в уши, в глаза и в глазницы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Флорентийская била тоска…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1.Выучить </a:t>
            </a:r>
            <a:r>
              <a:rPr lang="ru-RU" b="1" dirty="0"/>
              <a:t>стихотворение</a:t>
            </a:r>
            <a:endParaRPr lang="ru-RU" dirty="0"/>
          </a:p>
          <a:p>
            <a:r>
              <a:rPr lang="ru-RU" b="1" dirty="0"/>
              <a:t>2. Написать сочинения: </a:t>
            </a:r>
            <a:endParaRPr lang="ru-RU" dirty="0"/>
          </a:p>
          <a:p>
            <a:pPr lvl="0"/>
            <a:r>
              <a:rPr lang="ru-RU" b="1" dirty="0"/>
              <a:t>Анализ стихотворения "Я вернулся в мой город, знакомый до слёз..."</a:t>
            </a:r>
            <a:endParaRPr lang="ru-RU" dirty="0"/>
          </a:p>
          <a:p>
            <a:pPr lvl="0"/>
            <a:r>
              <a:rPr lang="ru-RU" b="1" dirty="0"/>
              <a:t>Тема Петербурга – Ленинграда в стихах поэтов Серебряного века.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Д</a:t>
            </a:r>
            <a:r>
              <a:rPr lang="ru-RU" b="1" dirty="0" smtClean="0"/>
              <a:t>омашнее задание: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32</TotalTime>
  <Words>281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Слайд 1</vt:lpstr>
      <vt:lpstr>                  О.Э.Мандельштам</vt:lpstr>
      <vt:lpstr>Слайд 3</vt:lpstr>
      <vt:lpstr>         «Я вернулся в мой город…»</vt:lpstr>
      <vt:lpstr>«… трагические стихи, одни из  трагичнейших в русской поэзии» Владимир Вейдле</vt:lpstr>
      <vt:lpstr>Работа в группах  Составление кластера Заполнение таблиц </vt:lpstr>
      <vt:lpstr>    Интерпретация стихотворения </vt:lpstr>
      <vt:lpstr>«Это был человек странный… трудный… трогательный… и гениальный! » Виктор   Шкловский</vt:lpstr>
      <vt:lpstr>Домашнее задание: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4</cp:revision>
  <dcterms:created xsi:type="dcterms:W3CDTF">2014-01-23T21:53:50Z</dcterms:created>
  <dcterms:modified xsi:type="dcterms:W3CDTF">2014-01-23T22:26:42Z</dcterms:modified>
</cp:coreProperties>
</file>