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9" r:id="rId2"/>
    <p:sldId id="257" r:id="rId3"/>
    <p:sldId id="267" r:id="rId4"/>
    <p:sldId id="256" r:id="rId5"/>
    <p:sldId id="258" r:id="rId6"/>
    <p:sldId id="259" r:id="rId7"/>
    <p:sldId id="260" r:id="rId8"/>
    <p:sldId id="261" r:id="rId9"/>
    <p:sldId id="262" r:id="rId10"/>
    <p:sldId id="263" r:id="rId11"/>
    <p:sldId id="268" r:id="rId12"/>
    <p:sldId id="264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32FA8-94BB-4027-B8EC-C32E37278C2D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D1111-F1B4-492C-8FFB-CB83DCC1E5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32FA8-94BB-4027-B8EC-C32E37278C2D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D1111-F1B4-492C-8FFB-CB83DCC1E5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32FA8-94BB-4027-B8EC-C32E37278C2D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D1111-F1B4-492C-8FFB-CB83DCC1E5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32FA8-94BB-4027-B8EC-C32E37278C2D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D1111-F1B4-492C-8FFB-CB83DCC1E5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32FA8-94BB-4027-B8EC-C32E37278C2D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D1111-F1B4-492C-8FFB-CB83DCC1E5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32FA8-94BB-4027-B8EC-C32E37278C2D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D1111-F1B4-492C-8FFB-CB83DCC1E5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32FA8-94BB-4027-B8EC-C32E37278C2D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D1111-F1B4-492C-8FFB-CB83DCC1E5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32FA8-94BB-4027-B8EC-C32E37278C2D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D1111-F1B4-492C-8FFB-CB83DCC1E5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32FA8-94BB-4027-B8EC-C32E37278C2D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D1111-F1B4-492C-8FFB-CB83DCC1E5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32FA8-94BB-4027-B8EC-C32E37278C2D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D1111-F1B4-492C-8FFB-CB83DCC1E5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32FA8-94BB-4027-B8EC-C32E37278C2D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D1111-F1B4-492C-8FFB-CB83DCC1E5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7F32FA8-94BB-4027-B8EC-C32E37278C2D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E0D1111-F1B4-492C-8FFB-CB83DCC1E5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3.jpeg"/><Relationship Id="rId7" Type="http://schemas.openxmlformats.org/officeDocument/2006/relationships/hyperlink" Target="http://www.google.ru/url?sa=i&amp;rct=j&amp;q=&amp;esrc=s&amp;frm=1&amp;source=images&amp;cd=&amp;cad=rja&amp;docid=huCMHNc5yA8UyM&amp;tbnid=xeVmgMqu8DyY9M:&amp;ved=0CAUQjRw&amp;url=http://www.doktorpapa.ru/blog/3319&amp;ei=nu2BUtu4OoKJ4ASbtIDIDw&amp;bvm=bv.56146854,d.bGE&amp;psig=AFQjCNETt3Jp-J8a2_HyXOFCX7ONtXI5UQ&amp;ust=1384333057907469" TargetMode="External"/><Relationship Id="rId12" Type="http://schemas.openxmlformats.org/officeDocument/2006/relationships/image" Target="../media/image7.jpeg"/><Relationship Id="rId2" Type="http://schemas.openxmlformats.org/officeDocument/2006/relationships/hyperlink" Target="http://www.google.ru/url?sa=i&amp;rct=j&amp;q=&amp;esrc=s&amp;frm=1&amp;source=images&amp;cd=&amp;cad=rja&amp;docid=ZQ_sGxZUv2khKM&amp;tbnid=DFvB1QPV4CAveM:&amp;ved=0CAUQjRw&amp;url=http://www.kupimeshok.ru/tkani/types/rogozhka&amp;ei=-eyBUqTOI5Do4QSA0YDQCg&amp;bvm=bv.56146854,d.bGE&amp;psig=AFQjCNEislG5HWaDv1S76P6IWl5CgWyUeA&amp;ust=1384332913297356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oogle.ru/url?sa=i&amp;rct=j&amp;q=&amp;esrc=s&amp;frm=1&amp;source=images&amp;cd=&amp;cad=rja&amp;docid=cpHRDAFA89tQBM&amp;tbnid=zC2aKJaDK0LqxM:&amp;ved=0CAUQjRw&amp;url=http://www.sladson.ru/komod/tumbs-tver.html&amp;ei=iO2BUo_pOYSK4ASKxYCICg&amp;bvm=bv.56146854,d.bGE&amp;psig=AFQjCNETt3Jp-J8a2_HyXOFCX7ONtXI5UQ&amp;ust=1384333057907469" TargetMode="External"/><Relationship Id="rId11" Type="http://schemas.openxmlformats.org/officeDocument/2006/relationships/hyperlink" Target="http://www.google.ru/url?sa=i&amp;rct=j&amp;q=&amp;esrc=s&amp;frm=1&amp;source=images&amp;cd=&amp;cad=rja&amp;docid=96RvivHgyjei-M&amp;tbnid=9Lb8rHdz7kiQIM:&amp;ved=0CAUQjRw&amp;url=http://tovar2.ru/mangal/kocherga_dlya_mangalov_1.html&amp;ei=D-6BUqTsD4KM4ASG2ICAAQ&amp;bvm=bv.56146854,d.bGE&amp;psig=AFQjCNEhJjgODxTh4dxW4YyOt2PuDvKrVQ&amp;ust=1384333192286842" TargetMode="External"/><Relationship Id="rId5" Type="http://schemas.openxmlformats.org/officeDocument/2006/relationships/image" Target="../media/image4.jpeg"/><Relationship Id="rId10" Type="http://schemas.openxmlformats.org/officeDocument/2006/relationships/image" Target="../media/image6.jpeg"/><Relationship Id="rId4" Type="http://schemas.openxmlformats.org/officeDocument/2006/relationships/hyperlink" Target="http://www.google.ru/url?sa=i&amp;rct=j&amp;q=&amp;esrc=s&amp;frm=1&amp;source=images&amp;cd=&amp;cad=rja&amp;docid=B_NQesPuOzGuVM&amp;tbnid=dKGZbvIr9wTp4M:&amp;ved=0CAUQjRw&amp;url=http://mu-mla.livejournal.com/167641.html&amp;ei=We2BUsu3Oo3R4QSy4YBA&amp;bvm=bv.56146854,d.bGE&amp;psig=AFQjCNEIonCvjSyyrBFv7G3RP7gWALzQ-Q&amp;ust=1384332978294587" TargetMode="External"/><Relationship Id="rId9" Type="http://schemas.openxmlformats.org/officeDocument/2006/relationships/hyperlink" Target="http://www.google.ru/url?sa=i&amp;rct=j&amp;q=&amp;esrc=s&amp;frm=1&amp;source=images&amp;cd=&amp;cad=rja&amp;docid=Rk65sVLov00TWM&amp;tbnid=eRp4dNUGIC31RM:&amp;ved=0CAUQjRw&amp;url=http://www.fabrikart.ru/slovari_polezno/B/bufet.php&amp;ei=3O2BUofeC6WB4gShmoHwDg&amp;bvm=bv.56146854,d.bGE&amp;psig=AFQjCNErJDlWFQijI-Fk9oq74KkqRg0LWA&amp;ust=1384333138949216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908720"/>
            <a:ext cx="8172398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Литературное   </a:t>
            </a:r>
          </a:p>
          <a:p>
            <a:pPr algn="ctr"/>
            <a:r>
              <a:rPr lang="ru-RU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чтение</a:t>
            </a:r>
            <a:endParaRPr lang="ru-RU" sz="8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120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Читай правильно.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5852" y="1857364"/>
            <a:ext cx="7498080" cy="303542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ДРА</a:t>
            </a:r>
            <a:r>
              <a:rPr lang="ru-RU" sz="5400" u="sng" dirty="0" smtClean="0">
                <a:latin typeface="Times New Roman" pitchFamily="18" charset="0"/>
                <a:cs typeface="Times New Roman" pitchFamily="18" charset="0"/>
              </a:rPr>
              <a:t>ТЬСЯ</a:t>
            </a:r>
          </a:p>
          <a:p>
            <a:pPr marL="82296" indent="0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ПРЯТА</a:t>
            </a:r>
            <a:r>
              <a:rPr lang="ru-RU" sz="5400" u="sng" dirty="0" smtClean="0">
                <a:latin typeface="Times New Roman" pitchFamily="18" charset="0"/>
                <a:cs typeface="Times New Roman" pitchFamily="18" charset="0"/>
              </a:rPr>
              <a:t>ТЬСЯ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ВЫБРА</a:t>
            </a:r>
            <a:r>
              <a:rPr lang="ru-RU" sz="5400" u="sng" dirty="0" smtClean="0">
                <a:latin typeface="Times New Roman" pitchFamily="18" charset="0"/>
                <a:cs typeface="Times New Roman" pitchFamily="18" charset="0"/>
              </a:rPr>
              <a:t>ТЬСЯ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94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14290"/>
            <a:ext cx="2577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РОГОЖКА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00826" y="0"/>
            <a:ext cx="22056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СУНДУК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0" y="2786058"/>
            <a:ext cx="19567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КОМОД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86182" y="2285992"/>
            <a:ext cx="17885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БУФЕТ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29388" y="2928934"/>
            <a:ext cx="23604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КОЧЕРГА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www.kupimeshok.ru/tkani/image/530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3174" y="214290"/>
            <a:ext cx="1643074" cy="1643074"/>
          </a:xfrm>
          <a:prstGeom prst="rect">
            <a:avLst/>
          </a:prstGeom>
          <a:noFill/>
        </p:spPr>
      </p:pic>
      <p:sp>
        <p:nvSpPr>
          <p:cNvPr id="1028" name="AutoShape 4" descr="data:image/jpeg;base64,/9j/4AAQSkZJRgABAQAAAQABAAD/2wCEAAkGBxQTEhQUExQWFRUXGBoYFxgYGBcaHBcXFxcXHBwcGBcYHCggGBolHBcXITEhJSkrLi4uHB8zODMsNygtLisBCgoKDg0OGxAQGywkHyQsLCwsLDQsNC8sLCwsLCwsLCwsLCwsLCwsLCwsLCwsLCwsNCwsLCwsLCwsLCwsLCwsLP/AABEIAL4BCQMBIgACEQEDEQH/xAAcAAACAwEBAQEAAAAAAAAAAAADBAECBQYABwj/xABAEAABAwIEAwUFBQcDBQEBAAABAAIRAyEEEjFBUWFxBSKBkbEGEzKhwUJSYtHwFCMzcoKy4RWSogdDU8Lx0iT/xAAZAQADAQEBAAAAAAAAAAAAAAAAAgMBBAX/xAAsEQACAgEEAQQBAwQDAAAAAAAAAQIRAxIhMUFhBBMiUYEycZFCobHRFCMk/9oADAMBAAIRAxEAPwDrsqgheK8AuA9CiFIC8V5AUS4KCvEqUIyiAFMKbC5MDnYeawO1PamnTkU2PqniAQwf1Rfw80BRuwoC4R3tNiSSQ9oHDILed/NVd7QYsH+JM/gZHoix9Do73KvBq4RntXiRqKbv6D9HIzvbWs2M2HDuYzt9ZWmONbnaBecuIH/UEz/BB4NBObxMfRPUPbdjh+8oVGHkWn1ha1RiV8HSuVSFh0/a/DHX3jerP/ySjN9psKf+6R1ZU9cqA0s1CFUpA9u4U6Yin4uj1U4ftjDvHdrUz/UB8jCAYyQvAKHFeasAsQvQvKIRQpV4KqArlDPJBpcKSqtXkAecVRxV3IbggAbmrymFJCDChCo9XlVqNQAAFTmC9F1eEAdDmXg5RCmEDEFQXKSoa1BpAMkLM7Y9oKdCWialT7jdj+IjTpqsL2p9rg0mjhzLtHVAfh5MP18lxDTLvivu64N/1xWDqNmh2v2vWxL81XQaNBgNHLieaQFJpiSZ4AGT03VH0sugknTT9QjUYZeTm1LrW5CdAnXFhJU9NbnqnZ0Xc8tGsFxn8kvRpUwb1H9G5h5mdEKtjS7QAgX3vzMlZ+IxJd3R8t1SKZCcoo2cV7SZG5KAji8if9uaT4kpClg61c53Ev5vcT4a2Cv2f2eWkOJE7cltiuBZ7cwG8AHwc3TyQ2l+kIwved0J4elUoiBRHUE/OxR/2+p/4T4EH6BMYarAMZ3CbZoFtrmEHEVC0kmBfSR9bkqak26aLShCKuLKUsW4gxTeY1gZo8A6fkqntFu5AHG8/NK4vEP1sJ+6Tfqd/NBoUAfjDT+HQdTGvRNSE1y4TA43HtcYYLfeM/IBGoPw9s5k82mB4Jt1cbMZAVKFOkTLmActk0ZJ7ULOLj8r3HMNj6YjLWaP6i1OUu1XT3cQfCsT6lZDqNI2awdZPoEB2BpQTw3lI1Gx17rVujpHdtYkaV3eVNw+YUM9qqwsajXHm1g/L1XG1KIbdsAcRcoYqPqHKNN7D5kJvbJe4/o7tnto8mM1GeGVx+bXwmaftQ/dtM+Jb6yuKp9n1GAQ9w6CQPK/yRmYWsT/ABuhdMHxAMeKXSumbr+4nbs9qTvS/wBr59WhXPtbTGtOp4ZD/wCy4ath8Uw94iNjAg+IVPeVhIcAI1Mel1mnya5L6O8PtXR1LaoH8gP9pKg+1+Gtd5n8BEdZhcFW7QDBdocdgSfMifolff57va5oOzW2PiTKdQJymlwfUcL7SYV4kVmj+aW+uybZj6Tvhq0z0e0/VfMKeOZESOEEO9QFao+m4Xyg8nD0KRxa6HTT7PqMzpdee5fJKgDLtkc4j5hN9g9t1hiKTRVeWOeGua5xcCCY0Ongm0WK50fSiVOUqArRyUxzogoUqIQMelfP/av2wc/PQw7e5dpqSe//ACgaDnutb277bNKmaVMjO4d69wDt5a+HFfPAwfe11sfRYvtjxg3wJZ3NtlcOoRGdox+teqLWDWiZ04frVeoMJ1Mzz+Hl1VUlLoWbnj2TIo4xkEm7zqfoOSVxOKnu/oomKf7s90AHUGBa+o4K9Dtus1pZTd8WoLWETxu2yppIKb38mbVcfhHitrsHsxpde8R4k/SyRp4URB14yZJV6eGcLtcRzmPySydqrKY4NO3GzZxGJgOgAAWAETrHeOqo+icp0nbh5LHcypN3G+slXpYiqLTAHT6hLKLaSix8ckpN5E/9GjXqNu6zTuw2I/lOjgs73xOriTs0Xvwg7qtbGNcO9mdGtwErTqw6cvQXgfmU0U63JSlHVsaTcFUJEgt4ZpEeJ0Ra2CNPKX5YeJbBnMOoskDjp2UnFgxJPr5TosqTKOWNbrcYq1JsLDxj0+aJRa0m4IbpYwTHUQk6lUEW+aM2uIAmJ16eSGqVIIyU3cvwHr40tBDfh5bR+LwWVjce95GZxOUAAnWBxTeOqtIytsBwHySlHA5pgiAJPHkFsEuWTzNt0mLsY6oYEegW5hDTZTc17JMd0gGcx6cEq0kNjT+W3mBr1KbogQDINtf1otmxIeA7HuiBY/i12+yJPmmcLTa3UOed7Bo8yZ+SAcUwtDazXGLB7Y0GmYHXqlcT7uDkqA8ocD+Skr6LOK/qG+1e1DGUwBs1t/8Ac47clztbGOmZuh1Z1RsJQjvFsnadB4blWjFRW5GUnLg9hKF8zpPAceZWocWXWFmixjdJOmYm/wBo7Dkig6ARbaQsk2bCKf7DBqT02ED8kB7gdYaBq6LHpz5IFeqJjhzKTxVfORGg4esJYwHnk6IxFQFxyiG7T9Ux2a6K1KNfeMPk4JTKi4B0VaZ4Pb/cFZrY573PtDESUNpRcy5DpN8pHtbGmlTJa3M42A9SeQ/JaELjfbjtY0qlJocWy0mwaZknZxB+zsd7pZX0UjV7nH9sYmp7yagzZpnPTJt1n5JHC9qNa6fdN3ywMp4aNJK6duJrtjMRc6Pa7Xn3nCEu/tHN8bGHjYtN9xnbdIp9UdLxu7sy3vpvN4EXi8DrIQa9SiATGbplP0T1WsxxLTSpvJ4PbmkcANUKj2dSr5m5W0i0j46xEk6xFN0xA1G6pBWyeSVLajlaji4yd+HoFqYbANAGYkO32A5CJlHxGApUquR7z8IIcwioBJI1ht4HzRqVCmZDcXA2Dg8ephWnI5scO2L+54PcBzAP0VRScdIdPFpn1CdHZbzanWpv3sRfzuh1ezcQ3UMPCDePMKeryWcUuhV1JwAu0xzP5JDE1hoRHGPSU5i6hYCCIcbAb9YKzGUjMEHnbboqwXbIZJb0gmHw83Idl5CU048iBzbE+YUseG7O/wBv+ZRTjWg6+BlDk/oFig+WLZx+Hxj0RRRadR+vAq/vmkWcP/io8t4MPgjX4NeBVyUdhW7fUeqWewDijOa2CcsdCR6IJpm8k21umsm8bXAPJJ1Kt7v8VkZlMi+YieQNlfvaS3y/IosND+gbcOT9to6z+RUOY9pIkeBRWk/dZ5/SFJfe7JPIiyz8g14YH9ofpM+SDVxB313RMTW4CClWNkp0kTcmezSZ8k2MYeARWPA3aB8x5qtOiXHMfAckSaRkYuWwOnXDdR15qf2q1hdRXaRqPklqjrJUkx3Jx2PV6sgDzK8wKrGqzyn8CXZ5zl6lIcDvI9VDBN1c/wCUMEfaWhWU0iIHQKVyHUdIV8+/6nOdLA0DLkkk6iHHT6r6A9nNcl/1FbGFaQe8KjRMNmCHTEi2gRVjxdHKU6hOU6GIuduhsqDtB7Zb5T14rMONqU3MaXSCQD3QTB6b3Wji2tEO3kN4angudwp0+z0o5U4trrks/FZhDmzysfVZVWAXDQGI8OQ5LTqdnnUPPiB6Jer2cftVG+IP5WVsa0s5c2WOSNJiYqAtDLm7TIN7Zgf7h5I7sG37z/Eg+oU/sDwZBYbWg7eSl1OqJ7oPp6gp5XexPHoSqQq/DDYz1aB8xCrUwRAtl/5D6lWNR4sWfr5q5xP3qZ8v8BHzD/pY32J2+cKx1M0mVMzsxz3gwBYRwStfFOq1DVbTYyYaAxlmxN4iLh3DZQcRTvIE8wZV+z6zM219pNueq1zdcCLEtXIcYnJ3XCmT94Bwb8wB80UVGhsvptiYdBaBI4y75Jl7rFsRaSNxHDqkMPiDLmkd368QCoXZ0uGnazz62FN3Mbrx+jUM4LDOEiT4xbhMJukGGZAI6fLRep0GtzCbH4QRAbyHBbqr7F9u/oyP9IYbtqEAXMaiPESgPwLTpXiT9pru8eExErcrYdpy5swOUTYHnPAnwS5w7SQA50OuMwaNeQjgqLJ5Iyw/SMduHqHRzTyls+qt7mt92Vqv7DAcIyc5Dv8AIHkUGp2ZVAOXIf5X5Y+QW+7F9mPFNcpmbVo1G/Ew8YKC6rG0R5rRfSrA3pvcB90ZgfEpVrssmownbKZboZvlidFSLsjNNfZmveZJKPhagbIJ11RSQS3IzS5BNoAvc6CUy3E0yb0Wu6OH5J5PqhILe7FjiB94nwQXYq1h5rTqUaJEik5p6zA8xZDp0aFg4XPCbFIpJdFHGT7Rn06bnm+g32AQHuzHkLDotHtakxgaGA97ebRySLBZUg7VkJxp0yGCF6JKg6orLJmKVqWXjoei9XU/ZPRYauT7ThDLG/yj0Ro/VkDs4/u6f8jf7Qmc3ILlOo6RwXN+39AOwNWfs5XDqHAfVdKuf9um/wD8GI/lH97UAj5d2dghWaS4kQ4acoTnabf3e3xN8e8qezpOVw0730CZ7cH7ongW+oUZSfu15PShH/zOS5pmoxgg20tMeSz8W+IBkmCQ2BJAB8rps1CB7wtIOXSdd45FZlCiXObU1kyTuJF2xFxIXRkyKKPN9PgeR2+ANKo1sBpa0FpMnZxR8NcNdmmBBuDBnWy0fcDb8kvXwQd9m40IgHz1XL719np/8eMekeo4YGAXubB11B6jX1VMXgalKC4NLSSM4Avru3TxQ6DqjLOkjZ1pvsRMHqnsDj8jSyoSabpDmuvHMA7cQqwtrk5suiLXx2E3AP1mf5p/uKTrYQES2Adpa3lwA48FoYykaNTIYcIBa7i06TO40QhRObMBcb2RHJpfyMniWRXDkzg0uIzwXQYI7tr9b6qzqLCf4lyNnfmOfyKF2mDPePei44A6RzWY+DrEDirUnwcupx2lybdLDkglrySBbutcBbeL8F5rnga+bX6R97SVkYZ+XcgfZvtw015rUw+Kds53idJ380kolIZG9hd1ZwIFjF7VNdpiNeaI/EXOdtQk72cI6ymHYio6JI0vYXdx6KG4cnLIboc0BoJdsfVZceymjJe390C/b6f4m/0uHoFH+osj+IOmi9XwxZlztLePxjXlMIVOgCAYdrFiyNTc24Qs04/JvuZ10if2sH/uNHiEh2hUzgXkjnKP+y0ybmADF2DWeId9EGtgWybN8yPkqwhFO0c+XNNqpIWohzSCBxGmxWgytTJ7zAeNm2nqEr+wkQZgHSHtP1t4qGdnvmQXdQ0u9JCeSUuycJ6eh6tlDYY2Ab6uA/2iAgOe9rZIB63kRwVsO0AH3jwTNrjQ8bouMpyxxBtG+g8bqPDo6aUo6l9GV2iLNMBsk2AMdbpR1rBXxEwNdzeeSGw7rqitjgk7ZdghTKo3VXGq1mFKqYwou2b3FuNwgVQjYf4m/wAw9Qh8Grk+10qYAsLbcgiwqU0aOq5Dps31ke1tIuwddvFh+RBWsku2AfcVbx3DHUDcrGNHk+R9j0oLwDm0JOUtuRcQb8eqZ7WYfdPPCN/xDZJezuIgvkiTB11udlo9sP8A3L7ajyggqM793+DvxO/Tv9mFxgkNbmFznza5SwWBGwKmlVe8gUWZxPxfC0unY6nqg4tuZ1NrRAqANc4WzSQSDHK/itLtvFtothgjJAMGDI4cgbJ8yuVEfTS04r4CPwOIBE0234OI4Tq2EB7oMODmu4H9XHRZWC7VD7F2U7yY4xdbVPEkscKhzs1BBBLYGofM+CWXp0kND1bb4dAWPg3t1BHmV4CRfKQCZaDIibSdbqWtgxINpBG7TMGLcD5JPDPPvKkTcgDXXLf1CXDalsP6pxeO2P8Aa9MGnh3EtElzQdSAWzfoWhYtKucre9JMB51IP3hz/wALS7epgFtEfYbJIEQ52g8sx8lhYqiWCYnn5aQZVNKexz63HcV7WaSWuMyfD9WSGIplxkEWEQZ4/wDxbdLDteALxuS4WMEjKDfY/orKqsLSRYx8+i6Mb6ObMt9X2UDIblME+O6b7PrgSSZI+Y4hJtDiQB+v8J7s7D3lrcx3JsB0/wALclVuGDVq2HGPc67coEW1P5KXVHjUT0/Ij6piKgBgN+Y+ZVqVcaPBB2mIPiFyaq6PQq1TbK4btEt077N2OBI4abHojnAMrNL8PIcLuYfpxEpbEUPtAfzcxx8F6hmY8OZYg2004dFWKjJXHk5pynjklLdPsVpuBlpEEGSDsf1ug4nCAg3AMzfhGg5rY7cwpzCsBAfE24346z6FZldsiEqdO0Uk01TRm4dsZhtPotRlstrjhr1S1KnmN9iZHPjbzTOHOx7pAMAnbbZdMZKWx5+bE4fJcA24p4qVG53AZWwNbZdNLLBrVCXEkzdbIb+9qW+y30Q6uHZ7p5baBJGt0iajIu4ucE0/sxMSTZUaEWq6Q2YsYXoXQnscgMKzQV7LdWQwKvCLhx32dR6hDei4Y95v8zfULHwb2famngjSf1KGxEyrlOg35S3aVPNRqtnVjh5tKZhCxAOR0a5THWCskNHk+J9jAipUaTMfQnj1Wr2hHuHiDOU3iJgLN7PpuZXqBwyuvIgmCTOmsLSxVYOpuDiAS07xqOBuo5f1prweh6dr2Wv3Io14qYV8zl1mI+HQ8+Cr2ziR7uxDi4/KJJ/XFEzE4amWHvtDXAby0T9NEpintc0ObeAcwtIkdbaLontNM48NSwuInh6rRUpwYJJB6wTvzXTNqtHeeGwbXHPSdVx1Qy6lxDonwK7H2cph76lSppTENH4iJJEjWAQkzLdMf03DXkHiqVRrSQ0iA7ICCJm/wuubgeZQuzsSabGvykPvLnNs1xmTHHmbLZx5Pu3VL5uPn8rIdDIwgH4HANngdjfqVP3Un5Zd+llJbddGf7sGS52cuMucTJLjx2+lkhXpAuDABxd0HHhddFiOwmmXBpyn/wAZcJ6hu/gkX9jvmabSBuTOvEudqmi4p22SnjyNUl4/YTazLTeA0SSOR11Jlc9icHJ7sySdSNl1FWs1ncdkIuA59pdEyDssbEPaHAWAF7xPevqN7HitxSbkZnglAzn0gCBBmO9fXw2Wvh6tOlSn4i4WmQGjSTMb6bboeA71YC5zaO5yN0PtCfeuNwJsInfaVSW8qZGFxgmuWMUe0sQAGio8AWAJMDlCN+3Nf3a7W3PxtaAR1AseuqrhGjL3p1NrH8pS9KhNpPmD9ErlB7UaseRO7/A8KLmkseQQR3Txad5SzmS0RwE+Q1Q8R2hkp5X6t+Egg2dq08Nj4I/Z2JpEB5zVXfcADA07yTr4CLrMa0tyNzy1pQ/k0q7/ANwGugkkcQRc7HUaXWRixbh4c0z2ljHVHh7gBHwtbo0ddSf1CSxNYNAny3cp1vsUvbcWoj97W4CJgdLodE/vCPikyTyj6Jrst8HEOIBLmwROlxpPggU3n3gHd3E2nr0hXjamRyNSxN+WWYz95UBvLG/VAxlDLTediPqmwP3z9+431PND7QYfdPmfhP0SydZKK40ngvwzmXaDr9AiHZQ9vdBn7RHyCqSuw808HXVouqA3KvohgiKqLhHw9h/E3+4IFRP9g4B1evTY3iCTsGtIJJ/W4Q+DVyfZ2I0IVNqLl5rkOg3XNVKjO6RxB+YRCqIBM+JUHZMU/NN808TJEfK62HsOk/r81j42qz9qc5rS1skG8gmDcSLAnZO06pcBca78r68VHLF2n4PR9NJU4+WNdm4drqVN0A2gki8i10n2rgcsuYCGkaC1+c+Cjs/HtbTylwHeIMmB8R0J1sUxjMUHNIzNdYwQQSORjVdTVnmKThI5mb0zuHcOK7D2VxgDq1Ix+8uDMbbcbEeS42JcBxcOusedytapTe12a/dAh0agep180mWNo6PTyp/k7JoMOpPsdOPkkKBmaVT4m2IP2m7EJal7QB7Q2q0BwFngGR9D0KJiXtqgEObI+F4sR4H/ADK43BvZnrLMl8o/wMtc+n/DqGOHxehBVa2LrOaQXeef+2brKOLeww4Zh95gF+o4q3+qgjQ8PGJiUuiSD34vwCGFa52ao/MRYTZo4ANWZjWAmZPevfVvJOl2ctbBFg6+3Cee6Q7Sccwvcf43XXihK7Z53qc0F8UtyuE/dnPc5HCbgSIE+f1Wq6kC6QZbciJ305aLK7NPee03vtBHXgQn6NUscGGMt8oAJgHiP1umyp8on6ecXsw72u4iOlvHgmeyOz2ub72qO6ATBuA3aY3Kq18HTxtqmcSSaJA0LgTA2E/VQi96LZFpToRxeJbUhjKTWsmMoGsAmSdTojuwAy5mCIAJbfum+3h8+SXY8S24s4T0dLdNdSmG1Hh2ZpLXC17g6SHDcGxTzlUqXBLFDVC+2KPgmxc295cb9ATyQqfZpdOQTxccxgc5lP4nFU3N71NzXgGXN7wJO9jmtzaUMdsUWD93TqOefiOVzRHIW21sVRSpfFEp45N1J7FcdSp0g7KACGjM6ZnKeGmp9FjYWXOa4jUmXcCSbEcPyRcZTq1jmcMrdhuev+dFarRIcwCLA6aGdiOMXWQe/O5TJH4OlskecB71+h7rf/ZexziWObIMiOGpAQP+4RAsGi2m6JXgNLssgRIMiRPELZr5mYW/ZMPFYYsaJIN9jOyXJWn2m9ppNNNpaw1HRmuZAG41F/RZS6YNtbnFOk9iWK5chBSnELuXd+xzW4emXO/iP1/C0aCfmVxnZrRnzOFh8ytwYwcVOe+xXGuz6DQ7WaRqj/6kziPNfPKeM4FE/bDxUdJY+3uaqI7kJ5WE0fA+2KWWtVEaVHjycd1XB4gtJE218V9O9o/Y9tclzHFhJzRtm8VymK9jqzZgtdzIj80OVqmi0Wk7TMT9pk2uDtYyeN0Ss/MYeAYFiRBHKUY+zlZv2AddHBBf2fWbJLHi2uUuEdQElIsslrcyakhxFxBtxsRp8lp03OtFV4I2Nx5FKPdBIIaDBEwR4kIramxaSRuHN04Q4CVVttbEoRhb1FqlSpJOZjpG4LfRWbVJgGnNsoLXj0jVVIp6kVB/SSP+EokUo/iN8SQf+QlJqf1/YoscenX5CvxQEtqMqN0GhsBtIKijiKI0qC94d3b/ACKpVa5ztS8EWcDmtylVr4a5yw4GwBF76aoUo9oWWKT4kx1uIuIaLDZwIjmVn9tVCcsiNeH02QnYPjTjawIuqfsswMzomIN4PIFVU0Qfp5WV7MrFrzfULcwzC8OOsN2BNtySPh6lYlfBOa5sEabiBAR6WIewOtqMoyvi9tQRcQsbUlsCxzhK2h99A08uUS03gZyfDMI22laOEx7A0hxEOte0XgfOJ6LKwzn1viLnZGlxkkwPA/4RGvYwAxMaS0HXzsouHVnR7r+thzFUI1dma7WNOQnjx3Qg8aPOU7EEgO8t0u6i67muaAZhoiL/AIZ8lLn9wAkOEG1zfi6fQcEODaoWOSKdrYbp0c5lhkj8TY8S5DrAieGhM25QRbbRJtYQ0EPPCIsPEygPeIkuLnRrIAHCAEixuyrzwXLD1HuLsjXDNcxfQCTJ0FhN4XsGCbExm1dYgnSbX4LO9/3i4WmZjYEQfkm6UHbbhwXRGFHJlzatkTQcGvqB15sLgaDh5r2PANN4YDFr7Drb5KmEIzP4l30CjFYgNExJHzHXZJL9Z0Y9sJk4+iG02ixuTPGwSKex+Ja9vdZl71ySTt8kgV1QutzhnV7EKQoV2tTiDDHRoiNqJZoRGlI0OhyjVR/eJBivKWhrP0sQhuYmi1DLVIwTqMS76Mp9zVR1NYMZFfBA7JSp2fGi3H00F1NLRuo5uv2ZOoB6gFI1+x6Z+KmD4LrHMS9SgsodSZxtbsGlHdzN6H6FZuK7Ad9lwPULu34RAfg1i2N1nAf6NVH2QekC/kEvVwFT7TXiPuk/SYX0J+CPBCfheSLNUziKTYgOe5g1Mifk6JVMVXa1zQx7Kl5Hdc3Qc/zXY1cJySVbsxjjdjf9oRSb3KLLLo5V3aGYgmnYTdpk34EgRug1sRTIIDXNJ1lpI/4fVdS/2cpn7IHQkeiEPZobOcOUNPqJWpRXBjzSlz/g5zDupAEB7QSAL26/FojmmRo7MPC/zW7W7AJIMhxH3myD1vdZtT2bc0WptJ4gkHwsEGrIuDPh0wAHE8RA63sShV8K8awDpba3QJup2ZXkWeI0uHROu8oVSlUZqJ4Zmu/wmVoVyi+RSqCdC5vRxPmFR3vNPeSObRHmmW4h+4B6W+QlTintOtNw10DfODEplKQrhjasz/cuG0jWOKmk5wPwkeP5pomn7u5eHAHaxOx9FWixuQuLpdJGSR4G9+abUxfbg+z2FkNMmL33v5qrsPmkZmtndxgeYBVaDKjpyg66zYIVXEkgg3BtppO6WnY2pKNFcfgXU6YlzXDNq0yNFmQm69mASddJMaagaJWFeF1ucs2r2IARAFAVk4pICsAoawnZHbh3HYpWMkVarI9LAPOyN/pzktjUz9JlDIRyFRwUgAFUcEctQ3BKzQLmyqFiOQqELAFjTQHU06QhVGrBkKFiqaaO4KsIAX92qOopkhQQsYCbsMDsqOwQT2WEQQsGTMh+AleGCK2AOSg00UNZkfsqqcKVr+6Cg0kUK2YFXC8kpWw/JdK6gCguwoWhqRyb+zWu1aD4Aqp7Dp65Y6Ej0K6s4EclDcKi2ZaOKxXszTcLFw8Z9ZSb/Zi1nj+pgP1C784AJWpgY3TagRwLvZE/eZPiPzQz7H1gJBaeWb8wF3wwqPTwwRraN0o+W4z2fxMBnu2mDMgj53+i9h/ZGofiqMbyEn8l9QdghfRLVcB0TLI0Y4Js4en7J02/E9zulkcdjUm6NHqunrYVJVcPqt12GlGJ+yAaAeSj3C0jRVTSRqNoQFOCrRyTjgogIsD/2Q=="/>
          <p:cNvSpPr>
            <a:spLocks noChangeAspect="1" noChangeArrowheads="1"/>
          </p:cNvSpPr>
          <p:nvPr/>
        </p:nvSpPr>
        <p:spPr bwMode="auto">
          <a:xfrm>
            <a:off x="6350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data:image/jpeg;base64,/9j/4AAQSkZJRgABAQAAAQABAAD/2wCEAAkGBxQTEhQUExQWFRUXGBoYFxgYGBcaHBcXFxcXHBwcGBcYHCggGBolHBcXITEhJSkrLi4uHB8zODMsNygtLisBCgoKDg0OGxAQGywkHyQsLCwsLDQsNC8sLCwsLCwsLCwsLCwsLCwsLCwsLCwsLCwsNCwsLCwsLCwsLCwsLCwsLP/AABEIAL4BCQMBIgACEQEDEQH/xAAcAAACAwEBAQEAAAAAAAAAAAADBAECBQYABwj/xABAEAABAwIEAwUFBQcDBQEBAAABAAIRAyEEEjFBUWFxBSKBkbEGEzKhwUJSYtHwFCMzcoKy4RWSogdDU8Lx0iT/xAAZAQADAQEBAAAAAAAAAAAAAAAAAgMBBAX/xAAsEQACAgEEAQQBAwQDAAAAAAAAAQIRAxIhMUFhBBMiUYEycZFCobHRFCMk/9oADAMBAAIRAxEAPwDrsqgheK8AuA9CiFIC8V5AUS4KCvEqUIyiAFMKbC5MDnYeawO1PamnTkU2PqniAQwf1Rfw80BRuwoC4R3tNiSSQ9oHDILed/NVd7QYsH+JM/gZHoix9Do73KvBq4RntXiRqKbv6D9HIzvbWs2M2HDuYzt9ZWmONbnaBecuIH/UEz/BB4NBObxMfRPUPbdjh+8oVGHkWn1ha1RiV8HSuVSFh0/a/DHX3jerP/ySjN9psKf+6R1ZU9cqA0s1CFUpA9u4U6Yin4uj1U4ftjDvHdrUz/UB8jCAYyQvAKHFeasAsQvQvKIRQpV4KqArlDPJBpcKSqtXkAecVRxV3IbggAbmrymFJCDChCo9XlVqNQAAFTmC9F1eEAdDmXg5RCmEDEFQXKSoa1BpAMkLM7Y9oKdCWialT7jdj+IjTpqsL2p9rg0mjhzLtHVAfh5MP18lxDTLvivu64N/1xWDqNmh2v2vWxL81XQaNBgNHLieaQFJpiSZ4AGT03VH0sugknTT9QjUYZeTm1LrW5CdAnXFhJU9NbnqnZ0Xc8tGsFxn8kvRpUwb1H9G5h5mdEKtjS7QAgX3vzMlZ+IxJd3R8t1SKZCcoo2cV7SZG5KAji8if9uaT4kpClg61c53Ev5vcT4a2Cv2f2eWkOJE7cltiuBZ7cwG8AHwc3TyQ2l+kIwved0J4elUoiBRHUE/OxR/2+p/4T4EH6BMYarAMZ3CbZoFtrmEHEVC0kmBfSR9bkqak26aLShCKuLKUsW4gxTeY1gZo8A6fkqntFu5AHG8/NK4vEP1sJ+6Tfqd/NBoUAfjDT+HQdTGvRNSE1y4TA43HtcYYLfeM/IBGoPw9s5k82mB4Jt1cbMZAVKFOkTLmActk0ZJ7ULOLj8r3HMNj6YjLWaP6i1OUu1XT3cQfCsT6lZDqNI2awdZPoEB2BpQTw3lI1Gx17rVujpHdtYkaV3eVNw+YUM9qqwsajXHm1g/L1XG1KIbdsAcRcoYqPqHKNN7D5kJvbJe4/o7tnto8mM1GeGVx+bXwmaftQ/dtM+Jb6yuKp9n1GAQ9w6CQPK/yRmYWsT/ABuhdMHxAMeKXSumbr+4nbs9qTvS/wBr59WhXPtbTGtOp4ZD/wCy4ath8Uw94iNjAg+IVPeVhIcAI1Mel1mnya5L6O8PtXR1LaoH8gP9pKg+1+Gtd5n8BEdZhcFW7QDBdocdgSfMifolff57va5oOzW2PiTKdQJymlwfUcL7SYV4kVmj+aW+uybZj6Tvhq0z0e0/VfMKeOZESOEEO9QFao+m4Xyg8nD0KRxa6HTT7PqMzpdee5fJKgDLtkc4j5hN9g9t1hiKTRVeWOeGua5xcCCY0Ongm0WK50fSiVOUqArRyUxzogoUqIQMelfP/av2wc/PQw7e5dpqSe//ACgaDnutb277bNKmaVMjO4d69wDt5a+HFfPAwfe11sfRYvtjxg3wJZ3NtlcOoRGdox+teqLWDWiZ04frVeoMJ1Mzz+Hl1VUlLoWbnj2TIo4xkEm7zqfoOSVxOKnu/oomKf7s90AHUGBa+o4K9Dtus1pZTd8WoLWETxu2yppIKb38mbVcfhHitrsHsxpde8R4k/SyRp4URB14yZJV6eGcLtcRzmPySydqrKY4NO3GzZxGJgOgAAWAETrHeOqo+icp0nbh5LHcypN3G+slXpYiqLTAHT6hLKLaSix8ckpN5E/9GjXqNu6zTuw2I/lOjgs73xOriTs0Xvwg7qtbGNcO9mdGtwErTqw6cvQXgfmU0U63JSlHVsaTcFUJEgt4ZpEeJ0Ra2CNPKX5YeJbBnMOoskDjp2UnFgxJPr5TosqTKOWNbrcYq1JsLDxj0+aJRa0m4IbpYwTHUQk6lUEW+aM2uIAmJ16eSGqVIIyU3cvwHr40tBDfh5bR+LwWVjce95GZxOUAAnWBxTeOqtIytsBwHySlHA5pgiAJPHkFsEuWTzNt0mLsY6oYEegW5hDTZTc17JMd0gGcx6cEq0kNjT+W3mBr1KbogQDINtf1otmxIeA7HuiBY/i12+yJPmmcLTa3UOed7Bo8yZ+SAcUwtDazXGLB7Y0GmYHXqlcT7uDkqA8ocD+Skr6LOK/qG+1e1DGUwBs1t/8Ac47clztbGOmZuh1Z1RsJQjvFsnadB4blWjFRW5GUnLg9hKF8zpPAceZWocWXWFmixjdJOmYm/wBo7Dkig6ARbaQsk2bCKf7DBqT02ED8kB7gdYaBq6LHpz5IFeqJjhzKTxVfORGg4esJYwHnk6IxFQFxyiG7T9Ux2a6K1KNfeMPk4JTKi4B0VaZ4Pb/cFZrY573PtDESUNpRcy5DpN8pHtbGmlTJa3M42A9SeQ/JaELjfbjtY0qlJocWy0mwaZknZxB+zsd7pZX0UjV7nH9sYmp7yagzZpnPTJt1n5JHC9qNa6fdN3ywMp4aNJK6duJrtjMRc6Pa7Xn3nCEu/tHN8bGHjYtN9xnbdIp9UdLxu7sy3vpvN4EXi8DrIQa9SiATGbplP0T1WsxxLTSpvJ4PbmkcANUKj2dSr5m5W0i0j46xEk6xFN0xA1G6pBWyeSVLajlaji4yd+HoFqYbANAGYkO32A5CJlHxGApUquR7z8IIcwioBJI1ht4HzRqVCmZDcXA2Dg8ephWnI5scO2L+54PcBzAP0VRScdIdPFpn1CdHZbzanWpv3sRfzuh1ezcQ3UMPCDePMKeryWcUuhV1JwAu0xzP5JDE1hoRHGPSU5i6hYCCIcbAb9YKzGUjMEHnbboqwXbIZJb0gmHw83Idl5CU048iBzbE+YUseG7O/wBv+ZRTjWg6+BlDk/oFig+WLZx+Hxj0RRRadR+vAq/vmkWcP/io8t4MPgjX4NeBVyUdhW7fUeqWewDijOa2CcsdCR6IJpm8k21umsm8bXAPJJ1Kt7v8VkZlMi+YieQNlfvaS3y/IosND+gbcOT9to6z+RUOY9pIkeBRWk/dZ5/SFJfe7JPIiyz8g14YH9ofpM+SDVxB313RMTW4CClWNkp0kTcmezSZ8k2MYeARWPA3aB8x5qtOiXHMfAckSaRkYuWwOnXDdR15qf2q1hdRXaRqPklqjrJUkx3Jx2PV6sgDzK8wKrGqzyn8CXZ5zl6lIcDvI9VDBN1c/wCUMEfaWhWU0iIHQKVyHUdIV8+/6nOdLA0DLkkk6iHHT6r6A9nNcl/1FbGFaQe8KjRMNmCHTEi2gRVjxdHKU6hOU6GIuduhsqDtB7Zb5T14rMONqU3MaXSCQD3QTB6b3Wji2tEO3kN4angudwp0+z0o5U4trrks/FZhDmzysfVZVWAXDQGI8OQ5LTqdnnUPPiB6Jer2cftVG+IP5WVsa0s5c2WOSNJiYqAtDLm7TIN7Zgf7h5I7sG37z/Eg+oU/sDwZBYbWg7eSl1OqJ7oPp6gp5XexPHoSqQq/DDYz1aB8xCrUwRAtl/5D6lWNR4sWfr5q5xP3qZ8v8BHzD/pY32J2+cKx1M0mVMzsxz3gwBYRwStfFOq1DVbTYyYaAxlmxN4iLh3DZQcRTvIE8wZV+z6zM219pNueq1zdcCLEtXIcYnJ3XCmT94Bwb8wB80UVGhsvptiYdBaBI4y75Jl7rFsRaSNxHDqkMPiDLmkd368QCoXZ0uGnazz62FN3Mbrx+jUM4LDOEiT4xbhMJukGGZAI6fLRep0GtzCbH4QRAbyHBbqr7F9u/oyP9IYbtqEAXMaiPESgPwLTpXiT9pru8eExErcrYdpy5swOUTYHnPAnwS5w7SQA50OuMwaNeQjgqLJ5Iyw/SMduHqHRzTyls+qt7mt92Vqv7DAcIyc5Dv8AIHkUGp2ZVAOXIf5X5Y+QW+7F9mPFNcpmbVo1G/Ew8YKC6rG0R5rRfSrA3pvcB90ZgfEpVrssmownbKZboZvlidFSLsjNNfZmveZJKPhagbIJ11RSQS3IzS5BNoAvc6CUy3E0yb0Wu6OH5J5PqhILe7FjiB94nwQXYq1h5rTqUaJEik5p6zA8xZDp0aFg4XPCbFIpJdFHGT7Rn06bnm+g32AQHuzHkLDotHtakxgaGA97ebRySLBZUg7VkJxp0yGCF6JKg6orLJmKVqWXjoei9XU/ZPRYauT7ThDLG/yj0Ro/VkDs4/u6f8jf7Qmc3ILlOo6RwXN+39AOwNWfs5XDqHAfVdKuf9um/wD8GI/lH97UAj5d2dghWaS4kQ4acoTnabf3e3xN8e8qezpOVw0730CZ7cH7ongW+oUZSfu15PShH/zOS5pmoxgg20tMeSz8W+IBkmCQ2BJAB8rps1CB7wtIOXSdd45FZlCiXObU1kyTuJF2xFxIXRkyKKPN9PgeR2+ANKo1sBpa0FpMnZxR8NcNdmmBBuDBnWy0fcDb8kvXwQd9m40IgHz1XL719np/8eMekeo4YGAXubB11B6jX1VMXgalKC4NLSSM4Avru3TxQ6DqjLOkjZ1pvsRMHqnsDj8jSyoSabpDmuvHMA7cQqwtrk5suiLXx2E3AP1mf5p/uKTrYQES2Adpa3lwA48FoYykaNTIYcIBa7i06TO40QhRObMBcb2RHJpfyMniWRXDkzg0uIzwXQYI7tr9b6qzqLCf4lyNnfmOfyKF2mDPePei44A6RzWY+DrEDirUnwcupx2lybdLDkglrySBbutcBbeL8F5rnga+bX6R97SVkYZ+XcgfZvtw015rUw+Kds53idJ380kolIZG9hd1ZwIFjF7VNdpiNeaI/EXOdtQk72cI6ymHYio6JI0vYXdx6KG4cnLIboc0BoJdsfVZceymjJe390C/b6f4m/0uHoFH+osj+IOmi9XwxZlztLePxjXlMIVOgCAYdrFiyNTc24Qs04/JvuZ10if2sH/uNHiEh2hUzgXkjnKP+y0ybmADF2DWeId9EGtgWybN8yPkqwhFO0c+XNNqpIWohzSCBxGmxWgytTJ7zAeNm2nqEr+wkQZgHSHtP1t4qGdnvmQXdQ0u9JCeSUuycJ6eh6tlDYY2Ab6uA/2iAgOe9rZIB63kRwVsO0AH3jwTNrjQ8bouMpyxxBtG+g8bqPDo6aUo6l9GV2iLNMBsk2AMdbpR1rBXxEwNdzeeSGw7rqitjgk7ZdghTKo3VXGq1mFKqYwou2b3FuNwgVQjYf4m/wAw9Qh8Grk+10qYAsLbcgiwqU0aOq5Dps31ke1tIuwddvFh+RBWsku2AfcVbx3DHUDcrGNHk+R9j0oLwDm0JOUtuRcQb8eqZ7WYfdPPCN/xDZJezuIgvkiTB11udlo9sP8A3L7ajyggqM793+DvxO/Tv9mFxgkNbmFznza5SwWBGwKmlVe8gUWZxPxfC0unY6nqg4tuZ1NrRAqANc4WzSQSDHK/itLtvFtothgjJAMGDI4cgbJ8yuVEfTS04r4CPwOIBE0234OI4Tq2EB7oMODmu4H9XHRZWC7VD7F2U7yY4xdbVPEkscKhzs1BBBLYGofM+CWXp0kND1bb4dAWPg3t1BHmV4CRfKQCZaDIibSdbqWtgxINpBG7TMGLcD5JPDPPvKkTcgDXXLf1CXDalsP6pxeO2P8Aa9MGnh3EtElzQdSAWzfoWhYtKucre9JMB51IP3hz/wALS7epgFtEfYbJIEQ52g8sx8lhYqiWCYnn5aQZVNKexz63HcV7WaSWuMyfD9WSGIplxkEWEQZ4/wDxbdLDteALxuS4WMEjKDfY/orKqsLSRYx8+i6Mb6ObMt9X2UDIblME+O6b7PrgSSZI+Y4hJtDiQB+v8J7s7D3lrcx3JsB0/wALclVuGDVq2HGPc67coEW1P5KXVHjUT0/Ij6piKgBgN+Y+ZVqVcaPBB2mIPiFyaq6PQq1TbK4btEt077N2OBI4abHojnAMrNL8PIcLuYfpxEpbEUPtAfzcxx8F6hmY8OZYg2004dFWKjJXHk5pynjklLdPsVpuBlpEEGSDsf1ug4nCAg3AMzfhGg5rY7cwpzCsBAfE24346z6FZldsiEqdO0Uk01TRm4dsZhtPotRlstrjhr1S1KnmN9iZHPjbzTOHOx7pAMAnbbZdMZKWx5+bE4fJcA24p4qVG53AZWwNbZdNLLBrVCXEkzdbIb+9qW+y30Q6uHZ7p5baBJGt0iajIu4ucE0/sxMSTZUaEWq6Q2YsYXoXQnscgMKzQV7LdWQwKvCLhx32dR6hDei4Y95v8zfULHwb2famngjSf1KGxEyrlOg35S3aVPNRqtnVjh5tKZhCxAOR0a5THWCskNHk+J9jAipUaTMfQnj1Wr2hHuHiDOU3iJgLN7PpuZXqBwyuvIgmCTOmsLSxVYOpuDiAS07xqOBuo5f1prweh6dr2Wv3Io14qYV8zl1mI+HQ8+Cr2ziR7uxDi4/KJJ/XFEzE4amWHvtDXAby0T9NEpintc0ObeAcwtIkdbaLontNM48NSwuInh6rRUpwYJJB6wTvzXTNqtHeeGwbXHPSdVx1Qy6lxDonwK7H2cph76lSppTENH4iJJEjWAQkzLdMf03DXkHiqVRrSQ0iA7ICCJm/wuubgeZQuzsSabGvykPvLnNs1xmTHHmbLZx5Pu3VL5uPn8rIdDIwgH4HANngdjfqVP3Un5Zd+llJbddGf7sGS52cuMucTJLjx2+lkhXpAuDABxd0HHhddFiOwmmXBpyn/wAZcJ6hu/gkX9jvmabSBuTOvEudqmi4p22SnjyNUl4/YTazLTeA0SSOR11Jlc9icHJ7sySdSNl1FWs1ncdkIuA59pdEyDssbEPaHAWAF7xPevqN7HitxSbkZnglAzn0gCBBmO9fXw2Wvh6tOlSn4i4WmQGjSTMb6bboeA71YC5zaO5yN0PtCfeuNwJsInfaVSW8qZGFxgmuWMUe0sQAGio8AWAJMDlCN+3Nf3a7W3PxtaAR1AseuqrhGjL3p1NrH8pS9KhNpPmD9ErlB7UaseRO7/A8KLmkseQQR3Txad5SzmS0RwE+Q1Q8R2hkp5X6t+Egg2dq08Nj4I/Z2JpEB5zVXfcADA07yTr4CLrMa0tyNzy1pQ/k0q7/ANwGugkkcQRc7HUaXWRixbh4c0z2ljHVHh7gBHwtbo0ddSf1CSxNYNAny3cp1vsUvbcWoj97W4CJgdLodE/vCPikyTyj6Jrst8HEOIBLmwROlxpPggU3n3gHd3E2nr0hXjamRyNSxN+WWYz95UBvLG/VAxlDLTediPqmwP3z9+431PND7QYfdPmfhP0SydZKK40ngvwzmXaDr9AiHZQ9vdBn7RHyCqSuw808HXVouqA3KvohgiKqLhHw9h/E3+4IFRP9g4B1evTY3iCTsGtIJJ/W4Q+DVyfZ2I0IVNqLl5rkOg3XNVKjO6RxB+YRCqIBM+JUHZMU/NN808TJEfK62HsOk/r81j42qz9qc5rS1skG8gmDcSLAnZO06pcBca78r68VHLF2n4PR9NJU4+WNdm4drqVN0A2gki8i10n2rgcsuYCGkaC1+c+Cjs/HtbTylwHeIMmB8R0J1sUxjMUHNIzNdYwQQSORjVdTVnmKThI5mb0zuHcOK7D2VxgDq1Ix+8uDMbbcbEeS42JcBxcOusedytapTe12a/dAh0agep180mWNo6PTyp/k7JoMOpPsdOPkkKBmaVT4m2IP2m7EJal7QB7Q2q0BwFngGR9D0KJiXtqgEObI+F4sR4H/ADK43BvZnrLMl8o/wMtc+n/DqGOHxehBVa2LrOaQXeef+2brKOLeww4Zh95gF+o4q3+qgjQ8PGJiUuiSD34vwCGFa52ao/MRYTZo4ANWZjWAmZPevfVvJOl2ctbBFg6+3Cee6Q7Sccwvcf43XXihK7Z53qc0F8UtyuE/dnPc5HCbgSIE+f1Wq6kC6QZbciJ305aLK7NPee03vtBHXgQn6NUscGGMt8oAJgHiP1umyp8on6ecXsw72u4iOlvHgmeyOz2ub72qO6ATBuA3aY3Kq18HTxtqmcSSaJA0LgTA2E/VQi96LZFpToRxeJbUhjKTWsmMoGsAmSdTojuwAy5mCIAJbfum+3h8+SXY8S24s4T0dLdNdSmG1Hh2ZpLXC17g6SHDcGxTzlUqXBLFDVC+2KPgmxc295cb9ATyQqfZpdOQTxccxgc5lP4nFU3N71NzXgGXN7wJO9jmtzaUMdsUWD93TqOefiOVzRHIW21sVRSpfFEp45N1J7FcdSp0g7KACGjM6ZnKeGmp9FjYWXOa4jUmXcCSbEcPyRcZTq1jmcMrdhuev+dFarRIcwCLA6aGdiOMXWQe/O5TJH4OlskecB71+h7rf/ZexziWObIMiOGpAQP+4RAsGi2m6JXgNLssgRIMiRPELZr5mYW/ZMPFYYsaJIN9jOyXJWn2m9ppNNNpaw1HRmuZAG41F/RZS6YNtbnFOk9iWK5chBSnELuXd+xzW4emXO/iP1/C0aCfmVxnZrRnzOFh8ytwYwcVOe+xXGuz6DQ7WaRqj/6kziPNfPKeM4FE/bDxUdJY+3uaqI7kJ5WE0fA+2KWWtVEaVHjycd1XB4gtJE218V9O9o/Y9tclzHFhJzRtm8VymK9jqzZgtdzIj80OVqmi0Wk7TMT9pk2uDtYyeN0Ss/MYeAYFiRBHKUY+zlZv2AddHBBf2fWbJLHi2uUuEdQElIsslrcyakhxFxBtxsRp8lp03OtFV4I2Nx5FKPdBIIaDBEwR4kIramxaSRuHN04Q4CVVttbEoRhb1FqlSpJOZjpG4LfRWbVJgGnNsoLXj0jVVIp6kVB/SSP+EokUo/iN8SQf+QlJqf1/YoscenX5CvxQEtqMqN0GhsBtIKijiKI0qC94d3b/ACKpVa5ztS8EWcDmtylVr4a5yw4GwBF76aoUo9oWWKT4kx1uIuIaLDZwIjmVn9tVCcsiNeH02QnYPjTjawIuqfsswMzomIN4PIFVU0Qfp5WV7MrFrzfULcwzC8OOsN2BNtySPh6lYlfBOa5sEabiBAR6WIewOtqMoyvi9tQRcQsbUlsCxzhK2h99A08uUS03gZyfDMI22laOEx7A0hxEOte0XgfOJ6LKwzn1viLnZGlxkkwPA/4RGvYwAxMaS0HXzsouHVnR7r+thzFUI1dma7WNOQnjx3Qg8aPOU7EEgO8t0u6i67muaAZhoiL/AIZ8lLn9wAkOEG1zfi6fQcEODaoWOSKdrYbp0c5lhkj8TY8S5DrAieGhM25QRbbRJtYQ0EPPCIsPEygPeIkuLnRrIAHCAEixuyrzwXLD1HuLsjXDNcxfQCTJ0FhN4XsGCbExm1dYgnSbX4LO9/3i4WmZjYEQfkm6UHbbhwXRGFHJlzatkTQcGvqB15sLgaDh5r2PANN4YDFr7Drb5KmEIzP4l30CjFYgNExJHzHXZJL9Z0Y9sJk4+iG02ixuTPGwSKex+Ja9vdZl71ySTt8kgV1QutzhnV7EKQoV2tTiDDHRoiNqJZoRGlI0OhyjVR/eJBivKWhrP0sQhuYmi1DLVIwTqMS76Mp9zVR1NYMZFfBA7JSp2fGi3H00F1NLRuo5uv2ZOoB6gFI1+x6Z+KmD4LrHMS9SgsodSZxtbsGlHdzN6H6FZuK7Ad9lwPULu34RAfg1i2N1nAf6NVH2QekC/kEvVwFT7TXiPuk/SYX0J+CPBCfheSLNUziKTYgOe5g1Mifk6JVMVXa1zQx7Kl5Hdc3Qc/zXY1cJySVbsxjjdjf9oRSb3KLLLo5V3aGYgmnYTdpk34EgRug1sRTIIDXNJ1lpI/4fVdS/2cpn7IHQkeiEPZobOcOUNPqJWpRXBjzSlz/g5zDupAEB7QSAL26/FojmmRo7MPC/zW7W7AJIMhxH3myD1vdZtT2bc0WptJ4gkHwsEGrIuDPh0wAHE8RA63sShV8K8awDpba3QJup2ZXkWeI0uHROu8oVSlUZqJ4Zmu/wmVoVyi+RSqCdC5vRxPmFR3vNPeSObRHmmW4h+4B6W+QlTintOtNw10DfODEplKQrhjasz/cuG0jWOKmk5wPwkeP5pomn7u5eHAHaxOx9FWixuQuLpdJGSR4G9+abUxfbg+z2FkNMmL33v5qrsPmkZmtndxgeYBVaDKjpyg66zYIVXEkgg3BtppO6WnY2pKNFcfgXU6YlzXDNq0yNFmQm69mASddJMaagaJWFeF1ucs2r2IARAFAVk4pICsAoawnZHbh3HYpWMkVarI9LAPOyN/pzktjUz9JlDIRyFRwUgAFUcEctQ3BKzQLmyqFiOQqELAFjTQHU06QhVGrBkKFiqaaO4KsIAX92qOopkhQQsYCbsMDsqOwQT2WEQQsGTMh+AleGCK2AOSg00UNZkfsqqcKVr+6Cg0kUK2YFXC8kpWw/JdK6gCguwoWhqRyb+zWu1aD4Aqp7Dp65Y6Ej0K6s4EclDcKi2ZaOKxXszTcLFw8Z9ZSb/Zi1nj+pgP1C784AJWpgY3TagRwLvZE/eZPiPzQz7H1gJBaeWb8wF3wwqPTwwRraN0o+W4z2fxMBnu2mDMgj53+i9h/ZGofiqMbyEn8l9QdghfRLVcB0TLI0Y4Js4en7J02/E9zulkcdjUm6NHqunrYVJVcPqt12GlGJ+yAaAeSj3C0jRVTSRqNoQFOCrRyTjgogIsD/2Q=="/>
          <p:cNvSpPr>
            <a:spLocks noChangeAspect="1" noChangeArrowheads="1"/>
          </p:cNvSpPr>
          <p:nvPr/>
        </p:nvSpPr>
        <p:spPr bwMode="auto">
          <a:xfrm>
            <a:off x="6350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2" name="Picture 8" descr="https://encrypted-tbn1.gstatic.com/images?q=tbn:ANd9GcTLNGfwelDeZgXAWJ0jB_jhswFP7Pafp0RlTTSSNg9NOfCENnqKFQ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2264" y="642918"/>
            <a:ext cx="2571736" cy="1978259"/>
          </a:xfrm>
          <a:prstGeom prst="rect">
            <a:avLst/>
          </a:prstGeom>
          <a:noFill/>
        </p:spPr>
      </p:pic>
      <p:sp>
        <p:nvSpPr>
          <p:cNvPr id="1034" name="AutoShape 10" descr="data:image/jpeg;base64,/9j/4AAQSkZJRgABAQAAAQABAAD/2wCEAAkGBxQSEBUQEBQPFBUQDw8PEBAVEBUUDw8PFBQWFhQUFBQYHCggGBolHBQUITEhJSkrLi4uFx8zODMsNygtLisBCgoKDg0OGhAQGiwkHBwsLCwsLCwsLCwsLCwsLCwsLCwsLCwsLCwsLCwsLCwsLCwsLCwsLCwsLCwsLCwsLCwsLP/AABEIAOgA2QMBIgACEQEDEQH/xAAcAAACAgMBAQAAAAAAAAAAAAAAAgEDBQYHBAj/xABKEAABAwECCgYFCQUHBQEAAAABAAIDEQQhBRIxQVFhcYGRsQYHE3ShsiIlNcHRMkJSYnKCkrPwI0OEk+EUNIOiwtLiM1NUY/EV/8QAGQEAAwEBAQAAAAAAAAAAAAAAAAECAwQF/8QAIREBAQACAQUBAQEBAAAAAAAAAAECEQMSITEyUUETYQT/2gAMAwEAAhEDEQA/AO1IQheI1CEIQAhCEAIQhACEIQAhCEAIQoJQEoVT7QwZXMG1wCofhSAZZoBtlYPenqh7ELGvw9Zhlnh3SA8lQ7pTZB++ZuDjyCfRl8DMoWBPTCyf90/ypKeVeqDpFZX/ACZ4djnYh4Oojoyn4GUQkila4VaWuGkEEeCdSAhCEAIQhACEIQAsbhzDsFjYJLTIGBzsRtxc5zqVoGtBKyS5r13WMus9nlqKRzvjINakyMqKfyzxCrGS3urDHqykbEzp5ZHfIc9/2WivAkJX9OoMzJzuYP8AUvnstc3ISOS9Vnw1Mz5xI0G/muqcXG1y4Mo7m/p6zNC87Xge4qh/T45oBvl/4Lktn6VD94zePgsrZ8MQvyPAOgin9FpOHj+MrjZ5b8/p5L82KIbS4/BUP6c2jM2Afcd/uWrNvFQQddaqezKr+OHxLYn9M7UcjoxsjHvqqXdK7Wf3tNkcf+1YEimWiqdaWNyvYNrwPen/ADw+Q2ef0itJyzybiByCodhic5Z5/wCa/wCKwTsLQjLLF+MFVPw/Zx+8buDjyCesR01nX22Q5ZJTtkcfeqHPJyknaSVhHdJ7OPnPOxjveqXdLYczJj90e8p7h9GXxnqakBa47pY3NDIdpAVbulb80HGT/il1RU4s/jaTkVYC1Z3SeY5I4htcSqH9IbR/6R90nmUdcV/HP43CijEWlPw7aT+8aNkbfeFS7CtoOWd+4NHIJdcH8M2+MaQagkHSLjxC99nwxaGfJnnGovLhwdULlzrZMcs034yFS57j8qSQ7Xn4pXKX8P8Ahk7TD0ztTPlPjd9uMDy0Xsi6x8X/AKrIDpxZsTwNVwVwbnPFyT0dXNRcML+D+P8Ar6Ij6z7H+8Jbscxw8DXwWTwZ07sE8jYo7THjvIa1jqsLnHIAXChOoFfMmO3R4FZ7oTgV9ttjIoTG1zC2c45c0GON7S6lGm+8XGijLhw18K8Uk8vqFCELjYhc/wCuw+ro++RflyroC5/12ezmd8i/LlVYe0Xxe8cQqnJuvASAp1vXqRUYwTo2pJIDm4hejFQ5tyJnReOWLsDtLn4uPI0UJq0+lqXpks30pJztkK81idR41h2o5NITSuA0/id8Vpjbe7O44ztopskecOO1yqMUQPyRvcfilJGgcEuMNAT2cgd2ehg3oxmaBuafcFD361U6QoHhd24GY/hKqNo1Hw+KqMirL0aK5L+3OjxUOnOgcf6Km9RXSQnpHXV/au+rwPxSOedPAJMYa+CXG1HiEaFySXHSfD4KCdZ4lGPq8VGNqPEKk7H6yqMUaAmqNaKDMQgioqmogNTCAFv/AFJD1qO6T841oRFFvvUl7VHdJ+cajk9ajP1r6BQhC4HKFz/rs9nM75F+XKugLn/XZ7OZ3yL8uVXx+0Xx+0cPBvCsCqZlVy2yepj4M1WSC5VNVjjcs75bY3sqcaEHU73KkvvVk5ybHe5echbYeGHJ5MXpTIrrJYi+rqtYxtA+R3yQTkaAL3OP0RfuvVEgAyVI0k08BVXpFypS9RXRVH4Ruv8AFQb89eSfZNtL47PijgPEpsVSAjY1VRGlFFc5I5Gys0VK4JgUpcmm6LRGKiqL9afdPY2IpZFUgCpJIAGkm4BJepBpnA3o7nuLzg+Wrv2M3oOLHHEdRrxlaTpUCyuyltKAm86M21QbS43l7zUk5XXk5TtSF9cuMdv9Udy7nac3DUVvfUn7VHdbRzjWiQyYrg6gNDWjr2naM63vqT9qjuto5xqc/WjP1r6AQhC4HGFz/rs9mt73F5JF0Bc/67fZre9xeSRXx+0Vh7Rw0K4ZFUFYt8nqYmaEz8iGIlyLP9a/iqXNsd7lRKf1rV8ubY73LzuGta4eGWb0W1xbix5mMBp9sBxO03E7hmSxSsDHNcwOLjGWOxiCyh9KlDnBpfqVJkrlDa7TTggP+yNytnfj22e2QtYWmzROJ+e573OGy8DwXmLzUljQ2oIuGYihFVS550nwUV28ShPTDFp/RCQnWOKMXUgimWg8EHaUuGkncUpOp3gFPat+kNxryUY4zBx+6RzoqQiuocVF/wBXhVTU/RO8gcqqSHfVHE/BMtIodJ3KMSunipxTndwaPfVBZpLuNOSAOx1KDQZS0bwoMYziu2/mnGqg3IBcca9wJ5BSXaA7wHMqaoqmWy4x0Dj/AEXQuo9w/wD0yCDjf2WYtIdRoGNHUFtLzrqFz6i3/qRHrX+EtHmjU8nrUZ71X0AhCF57mC0Drr9mt73F5JFv60Hrr9mt73D5ZFfH7RWHtHDQE6UKarevUxWRokNymMpJCs/1pb2LObhWgudfwXiMoOTGOxrjyCyTTl+y7mFSVrhezPPG3u8V+Zj99BzKbFf9Fo2v+AXpohzVfUz6FAidnLRsaTzKOy0uduxRyCuxVIZqO3IEbp9MUGFufGO1zj71DYmjI1vAK0jWN16U795+CNlpFUqknRQbAlO9PRWpp+qpajT71G5RUp6Rak018KJdx4qb1FEyFdQ4lFdQ8VNFMbRUVuFRU5wK3pgldnimxti9D7JFU/tyaPcG0hIxmA+i6tbq6FUWsbWhc6opU3AaxnQnaAVvnUn7V/hLR5o1oAW/dSXtUd0tHmjU8nrU5+K+gEIQvPcwWgddfs1ve4vJIt/Wg9dQ9XN73F5JFfH7RWHtHDWqUAKQF016UM0okQAlkWcnddvZc0XH7DuYVSYm77p5hUPN28c1WEPPJ6XQEAONGhwq0uNC4aQ3KRrVDiNLj/lHxUyuJNToaOAA9yaKFjmvx3ljhiYlGYwdV1HgiopQGu4rSMcsrFHa6A0br+JSucTlK9sFgs+KTJNMXZmtjxW7ya+Coo1pOJUggj0qHLt5p9kdVUKCnAQUGQNRipqpS79VTLsCFACgv/QFUpdqKNFsxUVS36uakjWnothKSpxEriBlIG8BNNoqiqXHGap2A81NTmad5A5VT0WzxyFpqKVoRkrlBBy7St86kfav8JaPNGtALTpA3VK6H1HPIwmW+icayTGpa3GFHR5HUqBfvU8npUZb076hCF5zALQ+ucerm97i8ki3xaL1xj1e3vUXkkV8ftFYe0cPxUtFfipXNXXY9DGkokkVxCR4USNL4RTyu5tVMmTeOYXoLc+hh5tXnITwLOpeeQ5JdxQBQUqePvUFgWkjK1Bfs5pS7bwpzTOIGUgbTRL2zc1TsaSOORPRbF+jxUUOzYFJkJyNO8gcqpTjfVG4koFGLpqoLaIMRzuduoOSXsG6K6zfzTRdgyt0jdfyS9poa47qc1bioogeVVXZg0bTXwCMRxyupsA99VbRCCU9iM5cdpNOClsYGQAblbRFEGWighDngZSEzCDWl9LzTMNaZFot96kh61/g7R54loi33qS9qnudo88Sjk9KjPw74hCF57nC0frgHq9veovJIt4Wk9bo9XjvMXler4/aHj5jiuKoLVaAgtXbXdipcxVlq9LwkLFOmlql9wOtjs+tuleMl2ho3knhT3r22geR3Nq8iMIXJfClwd9Lg0DnVHZg5cY/eNOCsdkUNC0Y7Q2JoyADcmUoog9lIUUToKRkIQQpQmRaKEyghBIJUFSoKC2EzLiCbwCCRpFciVFU9Db0fsKk9hWr3ObWZ5xWk3NpnoM6rklGRrWtFKXC8jaq8ZKSlIm6FVvvUl7VPc7R54loK3/qRHrU6rFPXV6cSXJ6VGV7O9oQhecxC0rra9njvMXlet1Wl9bI9XjvEXJyvj9oePmONNCYhS0KXBdtdmJHhQWp3BTRJe3ktTfI/mxeFZK2jyP5sWNRieV8FkyIZG4tJa1zsUAkNFXULg0XZTeQN4RJkOxMxxANCRUUOsVrzA4K2VLBYbRIC5rKNGUuIb4E1O4KWwuaaSYtKG5pvBzJu0OTGd+IpUi70pSkpnJaphAUoqoqgbCgoSGVukbBefBNO01QlDzmadpoB8UYrjnaNgqfH4JjRqJC4DKRxv4IMOkuO+7gEzWAZABuQCdpoDjuoPFR6R0DxVqiiCV4mknlyW/9R7QMKmn/AIU/5kK0Wi33qSHrQ9yn/MhUcnpU5Ts70hCF5zELTetcer/4iLk5bktN61vZ/wDERf6lfH7Q8fMcdYE5alYrQu2uzFSQpITOCHBB15rYLv8ADk5sWMWWtgu/w5ObFiEYqyvYr8h2FQllkAuJGyt/BKZdAcd1B40VM7ViFVVxzNHE/BSYicrnbBdyvTIzzTLQbVV2wzVOwE+OROIG5aCuk3lWAIGlAc45G0+0fcFPZOOV1Psj4q+iglI9RV2Az1O0kpw2mSiYOSkoHYUQoqiqZbBSlSUNNCDdcQaEVBoc4OUITXnktDQaVVkLsatK3CpqKXaq5V6/7S0EkQwDGc53yTVtTUAX3AKqWcuy0A+iBQJpVFb91Je1D3Kf8yFaEt96kvah7lP+ZCo5PSpvh3pCELzmQWi9b9sbHYWtcHVktDKUFwxWuJJ3Lelj8OYHitcJgnbVpva4fLjfme05iP6ZFWF1lLTl1Xz5EQRUZ7wVaFb0j6Py4NnLJAXROq5jwDilv0m6Moq3NsVDHgiovreCu7e+8dePgzlD0EocmbyYRrQUJFWSVyfV0rDdkM5cdp9woPBZrCOQfZk5BYpEGXcjIwMgA2CikqSlTJIQqX2hoykKYZg40aak1oNKC3FqglCEDaEIQmEFQpUVQlChMoTGkIKkZQM5NAM5OgLYMEdCLdaaGOzShp+fKOyZt9OhI2ApWyeSa6hdTwf1MyuaTaLTEx2KaNjidIA7NVzi2o1Ab1k8FdTULaG1WiWT6sbBEw6iTjO4ELO82E/U9UcgsVhlmfiQxyyu+jGxz3bSALhrXVeqjoZbLNazarTGImf2eWINc9plLnOjIOK0mg9E5SDqXRMAdGrNYmltlibHj0x3Vc6R9K0xnuJJym7WsusOTn3NSM7lsIQhc6QhCEBi+kWAorZCYZR9Zjx8uJ+ZzfhnC4Ph7Ac2DpjHK09mSS1wBxHN+nGdGluUL6MXgw1gmK1QmGZtWuvB+cx2ZzTmI/Vy14+Tp7XwvDO4vnwPBFRQg3g5kxV/Sno7Lg2ctcC6JxLmOAuc3O5gzEZ2Zso1+SOQOALSCCKg5l2S78Oje5tXhAXD7MnILErK4QyN+zJ5VjERRSFLWNIcH417fRLTQh2MPdjBCQplTQQwNyse45qkUHA370Op80Ac0qKoR0wKChB5mgGcnQEKRVKVseCehNutFDHZpQ0/PkAiYBp9OhI2ArcsFdTjzQ2q0tbpZCzGd/MfQD8JU3kxnmouU+uVr04PwbLO7Fs8UsprT9nG54G0gUG9d9wV1c4PgoewErhT0piZL9OIfQG4LaoomtAawNaBka0ANGwBZZf9E/Ii8k/HCME9VNuloZRDZ2nLjvx5NzGVHFwW54J6n7KyhtEk85ztBEUXBvpf5l0dCxvNnU3O1jME9HrLZv7vBBGc7mxjtDtefSO8rJoQsrbfKAhCEAIQhACEIQAhCEAIQhAeHDOCYrVC6GZtWuvByOY4ZHNOYj9XLgvSro1Ng6cgjGjeS5pA9GRudzNDhnb/APT9ELFdJcBstkBhkJaah8bxljkFaGmcXkEaCdq14+S43/F4ZdNfPFqlDmtcDUYsnlWOqsx0mwLLZLQYpG4pxXudT5D7qBzDnBv4ZjVYaGNz3YjA57zkYxpe8/dbUrsnfu6d/EVULeuifVpabQ8G1Mks0NCS44onccwbGa4usuA2LpeCurvB8FP2AlcPnTHtK/dPo8Aoy5scWeXJI4Jg7Bs05xYIpZTWnoRudTaQKDetwwT1V26Whl7KztOXHfjyU1MZUcSF3OKJrQGsDWgXBrQA0bAE6xy/6L+IvLfxzvBXVFZWUNokmnOcA9lGdzfS/wAy3LBWALNZv7vBDH9ZrBjna83neVkkLG55XzWdyt8hCEKSCEIQAhCEAIQhACEIQAhCEAIQhACEIQAhCEAIQhAY/C+BILU1rbTEyQMdjNxhe06iL6as6usGDoYG4kEUUTdDGNYN9BehCe7rQepCEJAIQhACEIQAhCEAIQhACEIQAhCEAIQhACEIQAhCEB//2Q==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155575" y="-1812925"/>
            <a:ext cx="3543300" cy="37909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data:image/jpeg;base64,/9j/4AAQSkZJRgABAQAAAQABAAD/2wCEAAkGBxQSEBUQEBQPFBUQDw8PEBAVEBUUDw8PFBQWFhQUFBQYHCggGBolHBQUITEhJSkrLi4uFx8zODMsNygtLisBCgoKDg0OGhAQGiwkHBwsLCwsLCwsLCwsLCwsLCwsLCwsLCwsLCwsLCwsLCwsLCwsLCwsLCwsLCwsLCwsLCwsLP/AABEIAOgA2QMBIgACEQEDEQH/xAAcAAACAgMBAQAAAAAAAAAAAAAAAgEDBQYHBAj/xABKEAABAwECCgYFCQUHBQEAAAABAAIDEQQhBRIxQVFhcYGRsQYHE3ShsiIlNcHRMkJSYnKCkrPwI0OEk+EUNIOiwtLiM1NUY/EV/8QAGQEAAwEBAQAAAAAAAAAAAAAAAAECAwQF/8QAIREBAQACAQUBAQEBAAAAAAAAAAECEQMSITEyUUETYQT/2gAMAwEAAhEDEQA/AO1IQheI1CEIQAhCEAIQhACEIQAhCEAIQoJQEoVT7QwZXMG1wCofhSAZZoBtlYPenqh7ELGvw9Zhlnh3SA8lQ7pTZB++ZuDjyCfRl8DMoWBPTCyf90/ypKeVeqDpFZX/ACZ4djnYh4Oojoyn4GUQkila4VaWuGkEEeCdSAhCEAIQhACEIQAsbhzDsFjYJLTIGBzsRtxc5zqVoGtBKyS5r13WMus9nlqKRzvjINakyMqKfyzxCrGS3urDHqykbEzp5ZHfIc9/2WivAkJX9OoMzJzuYP8AUvnstc3ISOS9Vnw1Mz5xI0G/muqcXG1y4Mo7m/p6zNC87Xge4qh/T45oBvl/4Lktn6VD94zePgsrZ8MQvyPAOgin9FpOHj+MrjZ5b8/p5L82KIbS4/BUP6c2jM2Afcd/uWrNvFQQddaqezKr+OHxLYn9M7UcjoxsjHvqqXdK7Wf3tNkcf+1YEimWiqdaWNyvYNrwPen/ADw+Q2ef0itJyzybiByCodhic5Z5/wCa/wCKwTsLQjLLF+MFVPw/Zx+8buDjyCesR01nX22Q5ZJTtkcfeqHPJyknaSVhHdJ7OPnPOxjveqXdLYczJj90e8p7h9GXxnqakBa47pY3NDIdpAVbulb80HGT/il1RU4s/jaTkVYC1Z3SeY5I4htcSqH9IbR/6R90nmUdcV/HP43CijEWlPw7aT+8aNkbfeFS7CtoOWd+4NHIJdcH8M2+MaQagkHSLjxC99nwxaGfJnnGovLhwdULlzrZMcs034yFS57j8qSQ7Xn4pXKX8P8Ahk7TD0ztTPlPjd9uMDy0Xsi6x8X/AKrIDpxZsTwNVwVwbnPFyT0dXNRcML+D+P8Ar6Ij6z7H+8Jbscxw8DXwWTwZ07sE8jYo7THjvIa1jqsLnHIAXChOoFfMmO3R4FZ7oTgV9ttjIoTG1zC2c45c0GON7S6lGm+8XGijLhw18K8Uk8vqFCELjYhc/wCuw+ro++RflyroC5/12ezmd8i/LlVYe0Xxe8cQqnJuvASAp1vXqRUYwTo2pJIDm4hejFQ5tyJnReOWLsDtLn4uPI0UJq0+lqXpks30pJztkK81idR41h2o5NITSuA0/id8Vpjbe7O44ztopskecOO1yqMUQPyRvcfilJGgcEuMNAT2cgd2ehg3oxmaBuafcFD361U6QoHhd24GY/hKqNo1Hw+KqMirL0aK5L+3OjxUOnOgcf6Km9RXSQnpHXV/au+rwPxSOedPAJMYa+CXG1HiEaFySXHSfD4KCdZ4lGPq8VGNqPEKk7H6yqMUaAmqNaKDMQgioqmogNTCAFv/AFJD1qO6T841oRFFvvUl7VHdJ+cajk9ajP1r6BQhC4HKFz/rs9nM75F+XKugLn/XZ7OZ3yL8uVXx+0Xx+0cPBvCsCqZlVy2yepj4M1WSC5VNVjjcs75bY3sqcaEHU73KkvvVk5ybHe5echbYeGHJ5MXpTIrrJYi+rqtYxtA+R3yQTkaAL3OP0RfuvVEgAyVI0k08BVXpFypS9RXRVH4Ruv8AFQb89eSfZNtL47PijgPEpsVSAjY1VRGlFFc5I5Gys0VK4JgUpcmm6LRGKiqL9afdPY2IpZFUgCpJIAGkm4BJepBpnA3o7nuLzg+Wrv2M3oOLHHEdRrxlaTpUCyuyltKAm86M21QbS43l7zUk5XXk5TtSF9cuMdv9Udy7nac3DUVvfUn7VHdbRzjWiQyYrg6gNDWjr2naM63vqT9qjuto5xqc/WjP1r6AQhC4HGFz/rs9mt73F5JF0Bc/67fZre9xeSRXx+0Vh7Rw0K4ZFUFYt8nqYmaEz8iGIlyLP9a/iqXNsd7lRKf1rV8ubY73LzuGta4eGWb0W1xbix5mMBp9sBxO03E7hmSxSsDHNcwOLjGWOxiCyh9KlDnBpfqVJkrlDa7TTggP+yNytnfj22e2QtYWmzROJ+e573OGy8DwXmLzUljQ2oIuGYihFVS550nwUV28ShPTDFp/RCQnWOKMXUgimWg8EHaUuGkncUpOp3gFPat+kNxryUY4zBx+6RzoqQiuocVF/wBXhVTU/RO8gcqqSHfVHE/BMtIodJ3KMSunipxTndwaPfVBZpLuNOSAOx1KDQZS0bwoMYziu2/mnGqg3IBcca9wJ5BSXaA7wHMqaoqmWy4x0Dj/AEXQuo9w/wD0yCDjf2WYtIdRoGNHUFtLzrqFz6i3/qRHrX+EtHmjU8nrUZ71X0AhCF57mC0Drr9mt73F5JFv60Hrr9mt73D5ZFfH7RWHtHDQE6UKarevUxWRokNymMpJCs/1pb2LObhWgudfwXiMoOTGOxrjyCyTTl+y7mFSVrhezPPG3u8V+Zj99BzKbFf9Fo2v+AXpohzVfUz6FAidnLRsaTzKOy0uduxRyCuxVIZqO3IEbp9MUGFufGO1zj71DYmjI1vAK0jWN16U795+CNlpFUqknRQbAlO9PRWpp+qpajT71G5RUp6Rak018KJdx4qb1FEyFdQ4lFdQ8VNFMbRUVuFRU5wK3pgldnimxti9D7JFU/tyaPcG0hIxmA+i6tbq6FUWsbWhc6opU3AaxnQnaAVvnUn7V/hLR5o1oAW/dSXtUd0tHmjU8nrU5+K+gEIQvPcwWgddfs1ve4vJIt/Wg9dQ9XN73F5JFfH7RWHtHDWqUAKQF016UM0okQAlkWcnddvZc0XH7DuYVSYm77p5hUPN28c1WEPPJ6XQEAONGhwq0uNC4aQ3KRrVDiNLj/lHxUyuJNToaOAA9yaKFjmvx3ljhiYlGYwdV1HgiopQGu4rSMcsrFHa6A0br+JSucTlK9sFgs+KTJNMXZmtjxW7ya+Coo1pOJUggj0qHLt5p9kdVUKCnAQUGQNRipqpS79VTLsCFACgv/QFUpdqKNFsxUVS36uakjWnothKSpxEriBlIG8BNNoqiqXHGap2A81NTmad5A5VT0WzxyFpqKVoRkrlBBy7St86kfav8JaPNGtALTpA3VK6H1HPIwmW+icayTGpa3GFHR5HUqBfvU8npUZb076hCF5zALQ+ucerm97i8ki3xaL1xj1e3vUXkkV8ftFYe0cPxUtFfipXNXXY9DGkokkVxCR4USNL4RTyu5tVMmTeOYXoLc+hh5tXnITwLOpeeQ5JdxQBQUqePvUFgWkjK1Bfs5pS7bwpzTOIGUgbTRL2zc1TsaSOORPRbF+jxUUOzYFJkJyNO8gcqpTjfVG4koFGLpqoLaIMRzuduoOSXsG6K6zfzTRdgyt0jdfyS9poa47qc1bioogeVVXZg0bTXwCMRxyupsA99VbRCCU9iM5cdpNOClsYGQAblbRFEGWighDngZSEzCDWl9LzTMNaZFot96kh61/g7R54loi33qS9qnudo88Sjk9KjPw74hCF57nC0frgHq9veovJIt4Wk9bo9XjvMXler4/aHj5jiuKoLVaAgtXbXdipcxVlq9LwkLFOmlql9wOtjs+tuleMl2ho3knhT3r22geR3Nq8iMIXJfClwd9Lg0DnVHZg5cY/eNOCsdkUNC0Y7Q2JoyADcmUoog9lIUUToKRkIQQpQmRaKEyghBIJUFSoKC2EzLiCbwCCRpFciVFU9Db0fsKk9hWr3ObWZ5xWk3NpnoM6rklGRrWtFKXC8jaq8ZKSlIm6FVvvUl7VPc7R54loK3/qRHrU6rFPXV6cSXJ6VGV7O9oQhecxC0rra9njvMXlet1Wl9bI9XjvEXJyvj9oePmONNCYhS0KXBdtdmJHhQWp3BTRJe3ktTfI/mxeFZK2jyP5sWNRieV8FkyIZG4tJa1zsUAkNFXULg0XZTeQN4RJkOxMxxANCRUUOsVrzA4K2VLBYbRIC5rKNGUuIb4E1O4KWwuaaSYtKG5pvBzJu0OTGd+IpUi70pSkpnJaphAUoqoqgbCgoSGVukbBefBNO01QlDzmadpoB8UYrjnaNgqfH4JjRqJC4DKRxv4IMOkuO+7gEzWAZABuQCdpoDjuoPFR6R0DxVqiiCV4mknlyW/9R7QMKmn/AIU/5kK0Wi33qSHrQ9yn/MhUcnpU5Ts70hCF5zELTetcer/4iLk5bktN61vZ/wDERf6lfH7Q8fMcdYE5alYrQu2uzFSQpITOCHBB15rYLv8ADk5sWMWWtgu/w5ObFiEYqyvYr8h2FQllkAuJGyt/BKZdAcd1B40VM7ViFVVxzNHE/BSYicrnbBdyvTIzzTLQbVV2wzVOwE+OROIG5aCuk3lWAIGlAc45G0+0fcFPZOOV1Psj4q+iglI9RV2Az1O0kpw2mSiYOSkoHYUQoqiqZbBSlSUNNCDdcQaEVBoc4OUITXnktDQaVVkLsatK3CpqKXaq5V6/7S0EkQwDGc53yTVtTUAX3AKqWcuy0A+iBQJpVFb91Je1D3Kf8yFaEt96kvah7lP+ZCo5PSpvh3pCELzmQWi9b9sbHYWtcHVktDKUFwxWuJJ3Lelj8OYHitcJgnbVpva4fLjfme05iP6ZFWF1lLTl1Xz5EQRUZ7wVaFb0j6Py4NnLJAXROq5jwDilv0m6Moq3NsVDHgiovreCu7e+8dePgzlD0EocmbyYRrQUJFWSVyfV0rDdkM5cdp9woPBZrCOQfZk5BYpEGXcjIwMgA2CikqSlTJIQqX2hoykKYZg40aak1oNKC3FqglCEDaEIQmEFQpUVQlChMoTGkIKkZQM5NAM5OgLYMEdCLdaaGOzShp+fKOyZt9OhI2ApWyeSa6hdTwf1MyuaTaLTEx2KaNjidIA7NVzi2o1Ab1k8FdTULaG1WiWT6sbBEw6iTjO4ELO82E/U9UcgsVhlmfiQxyyu+jGxz3bSALhrXVeqjoZbLNazarTGImf2eWINc9plLnOjIOK0mg9E5SDqXRMAdGrNYmltlibHj0x3Vc6R9K0xnuJJym7WsusOTn3NSM7lsIQhc6QhCEBi+kWAorZCYZR9Zjx8uJ+ZzfhnC4Ph7Ac2DpjHK09mSS1wBxHN+nGdGluUL6MXgw1gmK1QmGZtWuvB+cx2ZzTmI/Vy14+Tp7XwvDO4vnwPBFRQg3g5kxV/Sno7Lg2ctcC6JxLmOAuc3O5gzEZ2Zso1+SOQOALSCCKg5l2S78Oje5tXhAXD7MnILErK4QyN+zJ5VjERRSFLWNIcH417fRLTQh2MPdjBCQplTQQwNyse45qkUHA370Op80Ac0qKoR0wKChB5mgGcnQEKRVKVseCehNutFDHZpQ0/PkAiYBp9OhI2ArcsFdTjzQ2q0tbpZCzGd/MfQD8JU3kxnmouU+uVr04PwbLO7Fs8UsprT9nG54G0gUG9d9wV1c4PgoewErhT0piZL9OIfQG4LaoomtAawNaBka0ANGwBZZf9E/Ii8k/HCME9VNuloZRDZ2nLjvx5NzGVHFwW54J6n7KyhtEk85ztBEUXBvpf5l0dCxvNnU3O1jME9HrLZv7vBBGc7mxjtDtefSO8rJoQsrbfKAhCEAIQhACEIQAhCEAIQhAeHDOCYrVC6GZtWuvByOY4ZHNOYj9XLgvSro1Ng6cgjGjeS5pA9GRudzNDhnb/APT9ELFdJcBstkBhkJaah8bxljkFaGmcXkEaCdq14+S43/F4ZdNfPFqlDmtcDUYsnlWOqsx0mwLLZLQYpG4pxXudT5D7qBzDnBv4ZjVYaGNz3YjA57zkYxpe8/dbUrsnfu6d/EVULeuifVpabQ8G1Mks0NCS44onccwbGa4usuA2LpeCurvB8FP2AlcPnTHtK/dPo8Aoy5scWeXJI4Jg7Bs05xYIpZTWnoRudTaQKDetwwT1V26Whl7KztOXHfjyU1MZUcSF3OKJrQGsDWgXBrQA0bAE6xy/6L+IvLfxzvBXVFZWUNokmnOcA9lGdzfS/wAy3LBWALNZv7vBDH9ZrBjna83neVkkLG55XzWdyt8hCEKSCEIQAhCEAIQhACEIQAhCEAIQhACEIQAhCEAIQhAY/C+BILU1rbTEyQMdjNxhe06iL6as6usGDoYG4kEUUTdDGNYN9BehCe7rQepCEJAIQhACEIQAhCEAIQhACEIQAhCEAIQhACEIQAhCEB//2Q==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214282" y="-1895475"/>
            <a:ext cx="3543300" cy="37909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8" name="Picture 14" descr="http://www.doktorpapa.ru/blog/wp-content/uploads/2010/05/%D0%BA%D0%BE%D0%BC%D0%BE%D0%B4.jpg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067050"/>
            <a:ext cx="2571736" cy="2843197"/>
          </a:xfrm>
          <a:prstGeom prst="rect">
            <a:avLst/>
          </a:prstGeom>
          <a:noFill/>
        </p:spPr>
      </p:pic>
      <p:pic>
        <p:nvPicPr>
          <p:cNvPr id="1042" name="Picture 18" descr="http://www.fabrikart.ru/slovari_polezno/images/bufet.jpg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2857496"/>
            <a:ext cx="3448050" cy="3790950"/>
          </a:xfrm>
          <a:prstGeom prst="rect">
            <a:avLst/>
          </a:prstGeom>
          <a:noFill/>
        </p:spPr>
      </p:pic>
      <p:pic>
        <p:nvPicPr>
          <p:cNvPr id="1044" name="Picture 20" descr="http://tovar2.ru/imgbd/2009/09/30/b8374.jpg">
            <a:hlinkClick r:id="rId11"/>
          </p:cNvPr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6174379">
            <a:off x="6210493" y="4688778"/>
            <a:ext cx="3115442" cy="10640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500034" y="428604"/>
            <a:ext cx="1285884" cy="128588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785918" y="500042"/>
            <a:ext cx="71304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-мне было интересно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00034" y="2714620"/>
            <a:ext cx="1285884" cy="128588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785918" y="2786058"/>
            <a:ext cx="601671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-мне было скучно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1801" y="2967335"/>
            <a:ext cx="62604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err="1" smtClean="0">
                <a:ln w="0">
                  <a:solidFill>
                    <a:srgbClr val="000099"/>
                  </a:solidFill>
                </a:ln>
                <a:solidFill>
                  <a:srgbClr val="000099"/>
                </a:solidFill>
                <a:effectLst>
                  <a:reflection blurRad="12700" stA="50000" endPos="50000" dist="5000" dir="5400000" sy="-100000" rotWithShape="0"/>
                </a:effectLst>
              </a:rPr>
              <a:t>сПасибо</a:t>
            </a:r>
            <a:r>
              <a:rPr lang="ru-RU" sz="5400" b="1" cap="all" spc="0" dirty="0" smtClean="0">
                <a:ln w="0">
                  <a:solidFill>
                    <a:srgbClr val="000099"/>
                  </a:solidFill>
                </a:ln>
                <a:solidFill>
                  <a:srgbClr val="000099"/>
                </a:solidFill>
                <a:effectLst>
                  <a:reflection blurRad="12700" stA="50000" endPos="50000" dist="5000" dir="5400000" sy="-100000" rotWithShape="0"/>
                </a:effectLst>
              </a:rPr>
              <a:t> за урок</a:t>
            </a:r>
            <a:endParaRPr lang="ru-RU" sz="5400" b="1" cap="all" spc="0" dirty="0">
              <a:ln w="0">
                <a:solidFill>
                  <a:srgbClr val="000099"/>
                </a:solidFill>
              </a:ln>
              <a:solidFill>
                <a:srgbClr val="000099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019.radikal.ru/i640/1204/e2/704c06fa9ee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96752"/>
            <a:ext cx="7702248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969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7864" y="428604"/>
            <a:ext cx="903324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м     о     б 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г   е</a:t>
            </a:r>
          </a:p>
          <a:p>
            <a:pPr algn="ctr"/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б    г 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  т  с   у 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  э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0100" y="500042"/>
            <a:ext cx="571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14546" y="500042"/>
            <a:ext cx="571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57686" y="500042"/>
            <a:ext cx="571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29388" y="500042"/>
            <a:ext cx="571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929586" y="500042"/>
            <a:ext cx="571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86116" y="1428736"/>
            <a:ext cx="571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14942" y="1428736"/>
            <a:ext cx="571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4348" y="2357430"/>
            <a:ext cx="571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71736" y="2357430"/>
            <a:ext cx="571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14810" y="2285992"/>
            <a:ext cx="571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29322" y="2285992"/>
            <a:ext cx="571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786710" y="2285992"/>
            <a:ext cx="571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1196752"/>
            <a:ext cx="6982544" cy="3098775"/>
          </a:xfrm>
        </p:spPr>
        <p:txBody>
          <a:bodyPr>
            <a:noAutofit/>
          </a:bodyPr>
          <a:lstStyle/>
          <a:p>
            <a:r>
              <a:rPr lang="ru-RU" sz="6600" dirty="0" smtClean="0"/>
              <a:t>Н. Носов</a:t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>«Находчивость».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120959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354162"/>
          </a:xfrm>
        </p:spPr>
        <p:txBody>
          <a:bodyPr>
            <a:normAutofit/>
          </a:bodyPr>
          <a:lstStyle/>
          <a:p>
            <a:r>
              <a:rPr lang="ru-RU" sz="6000" dirty="0" smtClean="0"/>
              <a:t>Составь слова.</a:t>
            </a:r>
            <a:endParaRPr lang="ru-RU" sz="6000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1071538" y="2505230"/>
            <a:ext cx="7643866" cy="1569660"/>
            <a:chOff x="1475656" y="2505230"/>
            <a:chExt cx="6849600" cy="1569660"/>
          </a:xfrm>
        </p:grpSpPr>
        <p:sp>
          <p:nvSpPr>
            <p:cNvPr id="4" name="TextBox 3"/>
            <p:cNvSpPr txBox="1"/>
            <p:nvPr/>
          </p:nvSpPr>
          <p:spPr>
            <a:xfrm>
              <a:off x="1475656" y="2795503"/>
              <a:ext cx="22405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800" dirty="0" smtClean="0">
                  <a:latin typeface="Times New Roman" pitchFamily="18" charset="0"/>
                  <a:cs typeface="Times New Roman" pitchFamily="18" charset="0"/>
                </a:rPr>
                <a:t>ПЕРЕ  +</a:t>
              </a:r>
              <a:endParaRPr lang="ru-RU" sz="4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860482" y="2505230"/>
              <a:ext cx="2736370" cy="1569660"/>
            </a:xfrm>
            <a:prstGeom prst="rect">
              <a:avLst/>
            </a:prstGeom>
            <a:noFill/>
            <a:ln w="15875">
              <a:solidFill>
                <a:srgbClr val="0066FF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sz="4800" dirty="0" smtClean="0">
                  <a:latin typeface="Times New Roman" pitchFamily="18" charset="0"/>
                  <a:cs typeface="Times New Roman" pitchFamily="18" charset="0"/>
                </a:rPr>
                <a:t>ВЕРНУЛ</a:t>
              </a:r>
            </a:p>
            <a:p>
              <a:r>
                <a:rPr lang="ru-RU" sz="4800" dirty="0" smtClean="0">
                  <a:latin typeface="Times New Roman" pitchFamily="18" charset="0"/>
                  <a:cs typeface="Times New Roman" pitchFamily="18" charset="0"/>
                </a:rPr>
                <a:t>КОСИЛ</a:t>
              </a:r>
              <a:endParaRPr lang="ru-RU" sz="4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642523" y="2786058"/>
              <a:ext cx="168273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4800" dirty="0" smtClean="0">
                  <a:latin typeface="Times New Roman" pitchFamily="18" charset="0"/>
                  <a:cs typeface="Times New Roman" pitchFamily="18" charset="0"/>
                </a:rPr>
                <a:t>+   СЯ</a:t>
              </a:r>
              <a:endParaRPr lang="ru-RU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144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Читай слова слитно.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2132856"/>
            <a:ext cx="8172400" cy="4115544"/>
          </a:xfrm>
        </p:spPr>
        <p:txBody>
          <a:bodyPr/>
          <a:lstStyle/>
          <a:p>
            <a:r>
              <a:rPr lang="ru-RU" b="1" dirty="0" smtClean="0"/>
              <a:t>НА-ХОД-ЧИ-ВОСТЬ         НАХО́ДЧИВОСТЬ</a:t>
            </a:r>
          </a:p>
          <a:p>
            <a:r>
              <a:rPr lang="ru-RU" b="1" dirty="0" smtClean="0"/>
              <a:t>О-СТА-НО-ВИЛ-СЯ        ОСТАНОВИ́ЛСЯ </a:t>
            </a:r>
          </a:p>
          <a:p>
            <a:r>
              <a:rPr lang="ru-RU" b="1" dirty="0" smtClean="0"/>
              <a:t>СПРА-ШИ-ВА-ЕТ         СПРА́ШИВАЕТ</a:t>
            </a:r>
          </a:p>
          <a:p>
            <a:r>
              <a:rPr lang="ru-RU" b="1" dirty="0" smtClean="0"/>
              <a:t>СПОТ-КНУЛ-СЯ        СПОТКНУ́ЛСЯ</a:t>
            </a:r>
          </a:p>
          <a:p>
            <a:r>
              <a:rPr lang="ru-RU" b="1" dirty="0" smtClean="0"/>
              <a:t>РАЗ-ВО-РО-ЧЕ-НО       РАЗВОРО́ЧЕНО </a:t>
            </a:r>
            <a:endParaRPr lang="ru-RU" b="1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5026930" y="2420888"/>
            <a:ext cx="465138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V="1">
            <a:off x="4908843" y="2996952"/>
            <a:ext cx="465138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4449621" y="3573016"/>
            <a:ext cx="465138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4325598" y="4077072"/>
            <a:ext cx="465138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4794361" y="4653136"/>
            <a:ext cx="465138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609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Читай целыми словами.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772816"/>
            <a:ext cx="7818072" cy="4475584"/>
          </a:xfrm>
        </p:spPr>
        <p:txBody>
          <a:bodyPr/>
          <a:lstStyle/>
          <a:p>
            <a:r>
              <a:rPr lang="ru-RU" b="1" dirty="0" smtClean="0"/>
              <a:t>ДЕРЖАЛ</a:t>
            </a:r>
            <a:r>
              <a:rPr lang="ru-RU" dirty="0" smtClean="0"/>
              <a:t> – </a:t>
            </a:r>
            <a:r>
              <a:rPr lang="ru-RU" b="1" dirty="0" smtClean="0"/>
              <a:t>ДЕРЖАЛ</a:t>
            </a:r>
            <a:r>
              <a:rPr lang="ru-RU" dirty="0" smtClean="0"/>
              <a:t>СЯ – У</a:t>
            </a:r>
            <a:r>
              <a:rPr lang="ru-RU" b="1" dirty="0" smtClean="0"/>
              <a:t>ДЕРЖА́ЛСЯ</a:t>
            </a:r>
          </a:p>
          <a:p>
            <a:r>
              <a:rPr lang="ru-RU" b="1" dirty="0" smtClean="0"/>
              <a:t>СЛЫШАЛ</a:t>
            </a:r>
            <a:r>
              <a:rPr lang="ru-RU" dirty="0" smtClean="0"/>
              <a:t> – </a:t>
            </a:r>
            <a:r>
              <a:rPr lang="ru-RU" b="1" dirty="0" smtClean="0"/>
              <a:t>СЛЫШАЛ</a:t>
            </a:r>
            <a:r>
              <a:rPr lang="ru-RU" dirty="0" smtClean="0"/>
              <a:t>СЯ – ПО</a:t>
            </a:r>
            <a:r>
              <a:rPr lang="ru-RU" b="1" dirty="0" smtClean="0"/>
              <a:t>СЛЫ́ШАЛСЯ</a:t>
            </a:r>
          </a:p>
          <a:p>
            <a:r>
              <a:rPr lang="ru-RU" b="1" dirty="0" smtClean="0"/>
              <a:t>СЕРДИЛ</a:t>
            </a:r>
            <a:r>
              <a:rPr lang="ru-RU" dirty="0" smtClean="0"/>
              <a:t> – </a:t>
            </a:r>
            <a:r>
              <a:rPr lang="ru-RU" b="1" dirty="0" smtClean="0"/>
              <a:t>СЕРДИЛ</a:t>
            </a:r>
            <a:r>
              <a:rPr lang="ru-RU" dirty="0" smtClean="0"/>
              <a:t>СЯ – РАС</a:t>
            </a:r>
            <a:r>
              <a:rPr lang="ru-RU" b="1" dirty="0" smtClean="0"/>
              <a:t>СЕРДИ́ЛСЯ</a:t>
            </a:r>
          </a:p>
          <a:p>
            <a:r>
              <a:rPr lang="ru-RU" b="1" dirty="0" smtClean="0"/>
              <a:t>ХОХОТ</a:t>
            </a:r>
            <a:r>
              <a:rPr lang="ru-RU" dirty="0" smtClean="0"/>
              <a:t> – </a:t>
            </a:r>
            <a:r>
              <a:rPr lang="ru-RU" b="1" dirty="0" smtClean="0"/>
              <a:t>ХОХОТ</a:t>
            </a:r>
            <a:r>
              <a:rPr lang="ru-RU" dirty="0" smtClean="0"/>
              <a:t>АЛ – РАС</a:t>
            </a:r>
            <a:r>
              <a:rPr lang="ru-RU" b="1" dirty="0" smtClean="0"/>
              <a:t>ХОХОТА́Л</a:t>
            </a:r>
            <a:r>
              <a:rPr lang="ru-RU" dirty="0" smtClean="0"/>
              <a:t>СЯ</a:t>
            </a:r>
          </a:p>
          <a:p>
            <a:r>
              <a:rPr lang="ru-RU" b="1" dirty="0" smtClean="0"/>
              <a:t>РАД</a:t>
            </a:r>
            <a:r>
              <a:rPr lang="ru-RU" dirty="0" smtClean="0"/>
              <a:t> – </a:t>
            </a:r>
            <a:r>
              <a:rPr lang="ru-RU" b="1" dirty="0" smtClean="0"/>
              <a:t>РАД</a:t>
            </a:r>
            <a:r>
              <a:rPr lang="ru-RU" dirty="0" smtClean="0"/>
              <a:t>ОВАЛ – </a:t>
            </a:r>
            <a:r>
              <a:rPr lang="ru-RU" b="1" dirty="0" smtClean="0"/>
              <a:t>РАДОВАЛ</a:t>
            </a:r>
            <a:r>
              <a:rPr lang="ru-RU" dirty="0" smtClean="0"/>
              <a:t>СЯ - ОБ</a:t>
            </a:r>
            <a:r>
              <a:rPr lang="ru-RU" b="1" dirty="0" smtClean="0"/>
              <a:t>РА́ДОВАЛСЯ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6836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764704"/>
            <a:ext cx="7498080" cy="1143000"/>
          </a:xfrm>
        </p:spPr>
        <p:txBody>
          <a:bodyPr>
            <a:normAutofit/>
          </a:bodyPr>
          <a:lstStyle/>
          <a:p>
            <a:r>
              <a:rPr lang="ru-RU" sz="6000" dirty="0" smtClean="0"/>
              <a:t>Читай внимательно.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492896"/>
            <a:ext cx="7498080" cy="3755504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ЗАРЫТА – ЗАКРЫТА</a:t>
            </a:r>
          </a:p>
          <a:p>
            <a:r>
              <a:rPr lang="ru-RU" sz="3600" b="1" dirty="0" smtClean="0"/>
              <a:t>ПОБЕЖАЛИ – ПОДБЕЖАЛИ</a:t>
            </a:r>
          </a:p>
          <a:p>
            <a:r>
              <a:rPr lang="ru-RU" sz="3600" b="1" dirty="0" smtClean="0"/>
              <a:t>В СУНДУКЕ – В СУНДУЧКЕ</a:t>
            </a:r>
          </a:p>
          <a:p>
            <a:r>
              <a:rPr lang="ru-RU" sz="3600" b="1" dirty="0" smtClean="0"/>
              <a:t>ОТРЫВАТЬ - ОТКРЫВАТЬ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55166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70186"/>
          </a:xfrm>
        </p:spPr>
        <p:txBody>
          <a:bodyPr>
            <a:noAutofit/>
          </a:bodyPr>
          <a:lstStyle/>
          <a:p>
            <a:r>
              <a:rPr lang="ru-RU" sz="5400" dirty="0" smtClean="0"/>
              <a:t>Найди ошибки и прочитай правильно.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0100" y="2285992"/>
            <a:ext cx="7929618" cy="317944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ОНИ                                   НА КУХНЮ И                   ТЫКАТЬ КОЧЕРГОЙ  ПОД              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00298" y="2285992"/>
            <a:ext cx="1071570" cy="8572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82296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</a:t>
            </a: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3214678" y="2285992"/>
            <a:ext cx="642942" cy="8572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82296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Д</a:t>
            </a: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643306" y="2285992"/>
            <a:ext cx="2428892" cy="8572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82296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БЕЖАЛИ</a:t>
            </a: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3786182" y="2928934"/>
            <a:ext cx="2428892" cy="8572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82296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   АЛИ   </a:t>
            </a: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4143372" y="2928934"/>
            <a:ext cx="714380" cy="8572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82296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</a:t>
            </a: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4143372" y="2928934"/>
            <a:ext cx="642942" cy="8572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82296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Т</a:t>
            </a: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5072066" y="3500438"/>
            <a:ext cx="571504" cy="8572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82296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Р</a:t>
            </a: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бъект 2"/>
          <p:cNvSpPr txBox="1">
            <a:spLocks/>
          </p:cNvSpPr>
          <p:nvPr/>
        </p:nvSpPr>
        <p:spPr>
          <a:xfrm>
            <a:off x="5357818" y="3500438"/>
            <a:ext cx="2214578" cy="8572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82296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ЕЧКУ</a:t>
            </a: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5072066" y="3500438"/>
            <a:ext cx="571504" cy="8572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82296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</a:t>
            </a: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667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5.78035E-7 L -0.04687 -0.0018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  <p:bldP spid="1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51</TotalTime>
  <Words>161</Words>
  <Application>Microsoft Office PowerPoint</Application>
  <PresentationFormat>Экран (4:3)</PresentationFormat>
  <Paragraphs>62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Презентация PowerPoint</vt:lpstr>
      <vt:lpstr>Презентация PowerPoint</vt:lpstr>
      <vt:lpstr>Презентация PowerPoint</vt:lpstr>
      <vt:lpstr>Н. Носов  «Находчивость».</vt:lpstr>
      <vt:lpstr>Составь слова.</vt:lpstr>
      <vt:lpstr>Читай слова слитно.</vt:lpstr>
      <vt:lpstr>Читай целыми словами.</vt:lpstr>
      <vt:lpstr>Читай внимательно.</vt:lpstr>
      <vt:lpstr>Найди ошибки и прочитай правильно.</vt:lpstr>
      <vt:lpstr>Читай правильно.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Н. Носов  «Находчивость».</dc:title>
  <dc:creator>Женя Точилкин</dc:creator>
  <cp:lastModifiedBy>User</cp:lastModifiedBy>
  <cp:revision>11</cp:revision>
  <dcterms:created xsi:type="dcterms:W3CDTF">2013-11-03T14:27:30Z</dcterms:created>
  <dcterms:modified xsi:type="dcterms:W3CDTF">2013-11-13T08:56:02Z</dcterms:modified>
</cp:coreProperties>
</file>