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45813-59C8-4AEF-8BD9-1DDE4E9E2FE3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875C5-C813-4225-8FE4-B0FE1BA6A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AD7C03-BF73-4255-97C2-B6B3250F33A7}" type="slidenum">
              <a:rPr 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astr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astr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astr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astr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astr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astr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astr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astr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astro" pitchFamily="2" charset="0"/>
              </a:defRPr>
            </a:lvl9pPr>
          </a:lstStyle>
          <a:p>
            <a:pPr eaLnBrk="1" hangingPunct="1"/>
            <a:fld id="{E9F62785-ED54-4CCA-A721-0E55D8431ED2}" type="slidenum">
              <a:rPr lang="ru-RU">
                <a:latin typeface="Arial" panose="020B0604020202020204" pitchFamily="34" charset="0"/>
              </a:rPr>
              <a:pPr eaLnBrk="1" hangingPunct="1"/>
              <a:t>19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astr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astr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astr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astr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astr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astr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astr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astr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astro" pitchFamily="2" charset="0"/>
              </a:defRPr>
            </a:lvl9pPr>
          </a:lstStyle>
          <a:p>
            <a:pPr eaLnBrk="1" hangingPunct="1"/>
            <a:fld id="{3E981598-2ECE-4696-B121-1120D0885CE0}" type="slidenum">
              <a:rPr lang="ru-RU">
                <a:latin typeface="Arial" panose="020B0604020202020204" pitchFamily="34" charset="0"/>
              </a:rPr>
              <a:pPr eaLnBrk="1" hangingPunct="1"/>
              <a:t>20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4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A46A2-5469-4083-B1B1-9930E49158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263FE-5FE4-448D-A9CA-85B27E70D7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4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086B2-AF83-44AC-995A-0F02AD723B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1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  <p:sldLayoutId id="2147483669" r:id="rId18"/>
    <p:sldLayoutId id="214748367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tolstoy.lit-info.ru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pmammy.ru/text-images/206.jpg" TargetMode="External"/><Relationship Id="rId13" Type="http://schemas.openxmlformats.org/officeDocument/2006/relationships/image" Target="../media/image32.jpeg"/><Relationship Id="rId18" Type="http://schemas.openxmlformats.org/officeDocument/2006/relationships/hyperlink" Target="http://bouquiniste.appee.ru/media/cardim926.jpg" TargetMode="External"/><Relationship Id="rId3" Type="http://schemas.openxmlformats.org/officeDocument/2006/relationships/image" Target="../media/image27.jpeg"/><Relationship Id="rId21" Type="http://schemas.openxmlformats.org/officeDocument/2006/relationships/image" Target="../media/image36.jpeg"/><Relationship Id="rId7" Type="http://schemas.openxmlformats.org/officeDocument/2006/relationships/image" Target="../media/image29.jpeg"/><Relationship Id="rId12" Type="http://schemas.openxmlformats.org/officeDocument/2006/relationships/hyperlink" Target="http://alexgetti.narod.ru/imga055.jpg" TargetMode="External"/><Relationship Id="rId17" Type="http://schemas.openxmlformats.org/officeDocument/2006/relationships/image" Target="../media/image34.jpeg"/><Relationship Id="rId2" Type="http://schemas.openxmlformats.org/officeDocument/2006/relationships/hyperlink" Target="http://img-fotki.yandex.ru/get/3305/m2oo7.0/0_22f55_6059b741_L" TargetMode="External"/><Relationship Id="rId16" Type="http://schemas.openxmlformats.org/officeDocument/2006/relationships/hyperlink" Target="http://www.bookarchive.ru/uploads/posts/1252243351_1.jpg" TargetMode="External"/><Relationship Id="rId20" Type="http://schemas.openxmlformats.org/officeDocument/2006/relationships/hyperlink" Target="http://lib.rus.ec/i/58/109258/co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i.net.ru/books/817375.jp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3.jpeg"/><Relationship Id="rId10" Type="http://schemas.openxmlformats.org/officeDocument/2006/relationships/hyperlink" Target="http://www.bookin.org.ru/book/62260.jpg" TargetMode="External"/><Relationship Id="rId19" Type="http://schemas.openxmlformats.org/officeDocument/2006/relationships/image" Target="../media/image35.jpeg"/><Relationship Id="rId4" Type="http://schemas.openxmlformats.org/officeDocument/2006/relationships/hyperlink" Target="http://www.char.ru/books/p606150.jpg" TargetMode="External"/><Relationship Id="rId9" Type="http://schemas.openxmlformats.org/officeDocument/2006/relationships/image" Target="../media/image30.jpeg"/><Relationship Id="rId14" Type="http://schemas.openxmlformats.org/officeDocument/2006/relationships/hyperlink" Target="http://covers.cnt.itdelo.com/a/as/ast/ast949693big.jpg" TargetMode="External"/><Relationship Id="rId22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литературного чтения 2 «г»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2239962"/>
          </a:xfrm>
        </p:spPr>
        <p:txBody>
          <a:bodyPr/>
          <a:lstStyle/>
          <a:p>
            <a:pPr eaLnBrk="1" hangingPunct="1"/>
            <a:r>
              <a:rPr lang="ru-RU" sz="3200"/>
              <a:t>Агния Львовна Барто родилась в семье ветеринарного врача Льва Николаевича Волова в 1906 году.</a:t>
            </a:r>
          </a:p>
        </p:txBody>
      </p:sp>
      <p:pic>
        <p:nvPicPr>
          <p:cNvPr id="3075" name="Содержимое 3" descr="барто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4500" y="2209800"/>
            <a:ext cx="3683000" cy="4114800"/>
          </a:xfrm>
        </p:spPr>
      </p:pic>
    </p:spTree>
    <p:extLst>
      <p:ext uri="{BB962C8B-B14F-4D97-AF65-F5344CB8AC3E}">
        <p14:creationId xmlns:p14="http://schemas.microsoft.com/office/powerpoint/2010/main" val="2306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82562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685801"/>
            <a:ext cx="4038600" cy="5440363"/>
          </a:xfrm>
        </p:spPr>
        <p:txBody>
          <a:bodyPr/>
          <a:lstStyle/>
          <a:p>
            <a:pPr eaLnBrk="1" hangingPunct="1"/>
            <a:r>
              <a:rPr lang="ru-RU" sz="2800" dirty="0"/>
              <a:t>Многие стихи Агния Львовна посвятила дочери   Татьяне. </a:t>
            </a:r>
            <a:r>
              <a:rPr lang="ru-RU" sz="2800"/>
              <a:t>А с появлением внука Володи написала ряд стихотворений: "Вовка — добрая душа".</a:t>
            </a:r>
          </a:p>
        </p:txBody>
      </p:sp>
      <p:pic>
        <p:nvPicPr>
          <p:cNvPr id="8196" name="Содержимое 5" descr="барто кн таня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1" y="838200"/>
            <a:ext cx="1920875" cy="2819400"/>
          </a:xfrm>
        </p:spPr>
      </p:pic>
      <p:pic>
        <p:nvPicPr>
          <p:cNvPr id="8197" name="Содержимое 6" descr="барто вовка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1" y="3810000"/>
            <a:ext cx="2074863" cy="2743200"/>
          </a:xfrm>
        </p:spPr>
      </p:pic>
    </p:spTree>
    <p:extLst>
      <p:ext uri="{BB962C8B-B14F-4D97-AF65-F5344CB8AC3E}">
        <p14:creationId xmlns:p14="http://schemas.microsoft.com/office/powerpoint/2010/main" val="28996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2400"/>
              <a:t>Всю жизнь посвятила А. Барто детской поэзии и оставила нам много замечательных стихотворений.</a:t>
            </a:r>
            <a:r>
              <a:rPr lang="ru-RU" sz="4000"/>
              <a:t> </a:t>
            </a:r>
          </a:p>
        </p:txBody>
      </p:sp>
      <p:pic>
        <p:nvPicPr>
          <p:cNvPr id="10243" name="Содержимое 6" descr="барто кн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00200"/>
            <a:ext cx="1887538" cy="2185988"/>
          </a:xfrm>
        </p:spPr>
      </p:pic>
      <p:pic>
        <p:nvPicPr>
          <p:cNvPr id="10244" name="Содержимое 8" descr="барто кн3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752600"/>
            <a:ext cx="1962150" cy="2133600"/>
          </a:xfrm>
        </p:spPr>
      </p:pic>
      <p:pic>
        <p:nvPicPr>
          <p:cNvPr id="10245" name="Содержимое 7" descr="барто кн2.jpg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962400"/>
            <a:ext cx="1752600" cy="2362200"/>
          </a:xfrm>
        </p:spPr>
      </p:pic>
      <p:pic>
        <p:nvPicPr>
          <p:cNvPr id="10246" name="Содержимое 9" descr="барто кн4.jpg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4572000"/>
            <a:ext cx="1676400" cy="1676400"/>
          </a:xfrm>
        </p:spPr>
      </p:pic>
    </p:spTree>
    <p:extLst>
      <p:ext uri="{BB962C8B-B14F-4D97-AF65-F5344CB8AC3E}">
        <p14:creationId xmlns:p14="http://schemas.microsoft.com/office/powerpoint/2010/main" val="16599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4125" y="1428751"/>
            <a:ext cx="3429000" cy="25003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8876" y="2143125"/>
            <a:ext cx="4214813" cy="35004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000" dirty="0"/>
              <a:t>Лев Николаевич Толстой</a:t>
            </a:r>
          </a:p>
          <a:p>
            <a:pPr algn="ctr">
              <a:defRPr/>
            </a:pPr>
            <a:endParaRPr lang="ru-RU" sz="6000" dirty="0"/>
          </a:p>
        </p:txBody>
      </p:sp>
      <p:pic>
        <p:nvPicPr>
          <p:cNvPr id="8196" name="Picture 2" descr="tolsto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71563"/>
            <a:ext cx="344328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6881813" y="5429250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>
                <a:latin typeface="Corbel" panose="020B0503020204020204" pitchFamily="34" charset="0"/>
              </a:rPr>
              <a:t>(1828-1910)</a:t>
            </a:r>
            <a:endParaRPr lang="ru-RU" sz="20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188" y="500064"/>
            <a:ext cx="7497762" cy="1285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</a:rPr>
              <a:t>Рассказы о детях</a:t>
            </a:r>
            <a:br>
              <a:rPr lang="ru-RU" sz="44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 «Косточка»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«Девочка и грибы»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«Филиппок»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«Два товарища»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«Котёнок»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«Пожар»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286001"/>
            <a:ext cx="2857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3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45" y="442064"/>
            <a:ext cx="7499350" cy="1439862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Сказки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679540" y="1714500"/>
            <a:ext cx="7499350" cy="35004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600" dirty="0" smtClean="0"/>
              <a:t>«Три медведя»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600" dirty="0" smtClean="0"/>
              <a:t>«Как мужик гусей делил»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600" dirty="0" smtClean="0"/>
              <a:t>«</a:t>
            </a:r>
            <a:r>
              <a:rPr lang="ru-RU" sz="3600" dirty="0" err="1" smtClean="0"/>
              <a:t>Липунюшка</a:t>
            </a:r>
            <a:r>
              <a:rPr lang="ru-RU" sz="3600" dirty="0" smtClean="0"/>
              <a:t>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600" dirty="0" smtClean="0"/>
              <a:t>«Царь и рубашка»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90" y="1713538"/>
            <a:ext cx="2490788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5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Рассказы о животных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965915" y="1857375"/>
            <a:ext cx="9484599" cy="4800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«Лев и собачка»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«Орёл»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«Пожарные собаки»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</a:t>
            </a:r>
            <a:r>
              <a:rPr lang="ru-RU" sz="3200" dirty="0" err="1" smtClean="0"/>
              <a:t>Булька</a:t>
            </a:r>
            <a:r>
              <a:rPr lang="ru-RU" sz="3200" dirty="0" smtClean="0"/>
              <a:t>»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3200" dirty="0" smtClean="0"/>
              <a:t>«Умная галка»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55" y="1857375"/>
            <a:ext cx="2611437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артинка 159 из 306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412875"/>
            <a:ext cx="17764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Картинка 315 из 306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3429000"/>
            <a:ext cx="16954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Картинка 258 из 306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412876"/>
            <a:ext cx="14255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Картинка 22 из 1306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060575"/>
            <a:ext cx="23923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Картинка 151 из 306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333375"/>
            <a:ext cx="12350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Картинка 155 из 3065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581526"/>
            <a:ext cx="15922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Картинка 161 из 3065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88914"/>
            <a:ext cx="16240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Картинка 176 из 3065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141664"/>
            <a:ext cx="14668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Картинка 141 из 3065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60351"/>
            <a:ext cx="1498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Картинка 275 из 3065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581525"/>
            <a:ext cx="15859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 descr="3a2f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724401"/>
            <a:ext cx="15367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5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7888" y="1600201"/>
            <a:ext cx="442912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591175" y="476250"/>
            <a:ext cx="4681538" cy="590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/>
              <a:t>Медведя лет пяти-шести </a:t>
            </a:r>
            <a:br>
              <a:rPr lang="ru-RU" sz="2400" b="1"/>
            </a:br>
            <a:r>
              <a:rPr lang="ru-RU" sz="2400" b="1"/>
              <a:t>Учили, как себя вести : </a:t>
            </a:r>
            <a:br>
              <a:rPr lang="ru-RU" sz="2400" b="1"/>
            </a:br>
            <a:r>
              <a:rPr lang="ru-RU" sz="2400" b="1"/>
              <a:t>-В гостях, медведь, </a:t>
            </a:r>
            <a:br>
              <a:rPr lang="ru-RU" sz="2400" b="1"/>
            </a:br>
            <a:r>
              <a:rPr lang="ru-RU" sz="2400" b="1"/>
              <a:t>Нельзя реветь, </a:t>
            </a:r>
            <a:br>
              <a:rPr lang="ru-RU" sz="2400" b="1"/>
            </a:br>
            <a:r>
              <a:rPr lang="ru-RU" sz="2400" b="1"/>
              <a:t>Нельзя грубить и чванится.</a:t>
            </a:r>
            <a:endParaRPr lang="en-US" sz="2400" b="1"/>
          </a:p>
          <a:p>
            <a:pPr algn="ctr" eaLnBrk="1" hangingPunct="1"/>
            <a:endParaRPr lang="en-US" sz="2400" b="1"/>
          </a:p>
          <a:p>
            <a:pPr algn="ctr" eaLnBrk="1" hangingPunct="1"/>
            <a:r>
              <a:rPr lang="ru-RU" sz="2400" b="1"/>
              <a:t> </a:t>
            </a:r>
            <a:br>
              <a:rPr lang="ru-RU" sz="2400" b="1"/>
            </a:br>
            <a:r>
              <a:rPr lang="ru-RU" sz="2400" b="1"/>
              <a:t>Знакомым надо кланяться, </a:t>
            </a:r>
            <a:br>
              <a:rPr lang="ru-RU" sz="2400" b="1"/>
            </a:br>
            <a:r>
              <a:rPr lang="ru-RU" sz="2400" b="1"/>
              <a:t>Снимать пред ними шляпу, </a:t>
            </a:r>
            <a:br>
              <a:rPr lang="ru-RU" sz="2400" b="1"/>
            </a:br>
            <a:r>
              <a:rPr lang="ru-RU" sz="2400" b="1"/>
              <a:t>Не наступать на лапу, </a:t>
            </a:r>
            <a:br>
              <a:rPr lang="ru-RU" sz="2400" b="1"/>
            </a:br>
            <a:r>
              <a:rPr lang="ru-RU" sz="2400" b="1"/>
              <a:t>И не ловить зубами блох, </a:t>
            </a:r>
            <a:br>
              <a:rPr lang="ru-RU" sz="2400" b="1"/>
            </a:br>
            <a:r>
              <a:rPr lang="ru-RU" sz="2400" b="1"/>
              <a:t>И не ходить на четырёх… 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pic>
        <p:nvPicPr>
          <p:cNvPr id="21508" name="Picture 5" descr="161575_Urok_vezhliv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3"/>
            <a:ext cx="3895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5492" y="591525"/>
            <a:ext cx="8459787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/>
              <a:t>«Открывая книгу, открываем мир!»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7350" y="3322749"/>
            <a:ext cx="6400800" cy="26256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По В. А. Осеевой</a:t>
            </a:r>
          </a:p>
        </p:txBody>
      </p:sp>
      <p:pic>
        <p:nvPicPr>
          <p:cNvPr id="5124" name="Picture 4" descr="в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12" y="1686596"/>
            <a:ext cx="3040421" cy="4261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486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Писатели о детях и для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303" y="1490887"/>
            <a:ext cx="8596668" cy="3880773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Н.Н.Носов</a:t>
            </a:r>
            <a:r>
              <a:rPr lang="ru-RU" sz="2800" dirty="0" smtClean="0"/>
              <a:t> – «Фантазеры», «Живая шляпа»</a:t>
            </a:r>
          </a:p>
          <a:p>
            <a:r>
              <a:rPr lang="ru-RU" sz="2800" dirty="0" err="1" smtClean="0"/>
              <a:t>Л.Н.Толстой</a:t>
            </a:r>
            <a:r>
              <a:rPr lang="ru-RU" sz="2800" dirty="0" smtClean="0"/>
              <a:t> – «Косточка», «Птичка»</a:t>
            </a:r>
          </a:p>
          <a:p>
            <a:r>
              <a:rPr lang="ru-RU" sz="2800" dirty="0" err="1" smtClean="0"/>
              <a:t>А.Л.Барто</a:t>
            </a:r>
            <a:r>
              <a:rPr lang="ru-RU" sz="2800" dirty="0" smtClean="0"/>
              <a:t> – «Снегирь», «Олень»</a:t>
            </a:r>
          </a:p>
          <a:p>
            <a:r>
              <a:rPr lang="ru-RU" sz="2800" dirty="0" err="1" smtClean="0"/>
              <a:t>С.Я.Маршак</a:t>
            </a:r>
            <a:r>
              <a:rPr lang="ru-RU" sz="2800" dirty="0" smtClean="0"/>
              <a:t> – «Чего боялся Петя?», «Друзья-товарищи»</a:t>
            </a:r>
          </a:p>
          <a:p>
            <a:r>
              <a:rPr lang="ru-RU" sz="2800" dirty="0" err="1" smtClean="0"/>
              <a:t>В.А.Осеева</a:t>
            </a:r>
            <a:r>
              <a:rPr lang="ru-RU" sz="2800" dirty="0" smtClean="0"/>
              <a:t> – «Волшебное слово»</a:t>
            </a:r>
          </a:p>
          <a:p>
            <a:r>
              <a:rPr lang="ru-RU" sz="2800" dirty="0" err="1" smtClean="0"/>
              <a:t>В.Ю.Драгунский</a:t>
            </a:r>
            <a:r>
              <a:rPr lang="ru-RU" sz="2800" dirty="0" smtClean="0"/>
              <a:t> – «Друг детства» </a:t>
            </a:r>
          </a:p>
          <a:p>
            <a:pPr marL="0" indent="0">
              <a:buNone/>
            </a:pPr>
            <a:r>
              <a:rPr lang="ru-RU" sz="2800" dirty="0" smtClean="0"/>
              <a:t>Картинная галерея</a:t>
            </a:r>
          </a:p>
          <a:p>
            <a:pPr marL="0" indent="0">
              <a:buNone/>
            </a:pPr>
            <a:r>
              <a:rPr lang="ru-RU" sz="2800" dirty="0" smtClean="0"/>
              <a:t>Читальный зал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0489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1" name="Rectangle 7"/>
          <p:cNvSpPr>
            <a:spLocks noGrp="1" noChangeArrowheads="1"/>
          </p:cNvSpPr>
          <p:nvPr>
            <p:ph type="title"/>
          </p:nvPr>
        </p:nvSpPr>
        <p:spPr>
          <a:xfrm>
            <a:off x="2438400" y="55165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9287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549276"/>
            <a:ext cx="9144000" cy="21891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dirty="0"/>
              <a:t>Книги В.А. Осеевой повествуют о вечных ценностях –  дружбе, порядочности, взаимовыручке. Поэтому герои её книг интересны и по сей день. Книги Валентины Александровны постоянно переиздаются.</a:t>
            </a:r>
          </a:p>
        </p:txBody>
      </p:sp>
      <p:sp>
        <p:nvSpPr>
          <p:cNvPr id="292873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1524000" y="7245350"/>
            <a:ext cx="8229600" cy="2189163"/>
          </a:xfrm>
        </p:spPr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pic>
        <p:nvPicPr>
          <p:cNvPr id="14341" name="Picture 10" descr="17726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284538"/>
            <a:ext cx="14033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images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284538"/>
            <a:ext cx="1295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images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284538"/>
            <a:ext cx="12239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images (1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284538"/>
            <a:ext cx="1152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images (15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284538"/>
            <a:ext cx="12969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images (16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1" y="3284538"/>
            <a:ext cx="1262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1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6163" y="2233412"/>
            <a:ext cx="10972800" cy="110221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Рассказ Валентины Александровны </a:t>
            </a:r>
            <a:br>
              <a:rPr lang="ru-RU" sz="6000" dirty="0" smtClean="0"/>
            </a:br>
            <a:r>
              <a:rPr lang="ru-RU" sz="6000" dirty="0" smtClean="0"/>
              <a:t>«Обидчики»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0354" y="-152400"/>
            <a:ext cx="10972800" cy="2171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10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386365"/>
            <a:ext cx="5662411" cy="55636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Перила – конструкция на лестницах в виде вертикальных элементов с поручнем вверху , высотой от ступени до живота человека  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Лестничный пролет - пространство ограниченное лестничными площадками 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86092" y="386364"/>
            <a:ext cx="4481849" cy="3361387"/>
          </a:xfrm>
        </p:spPr>
      </p:pic>
    </p:spTree>
    <p:extLst>
      <p:ext uri="{BB962C8B-B14F-4D97-AF65-F5344CB8AC3E}">
        <p14:creationId xmlns:p14="http://schemas.microsoft.com/office/powerpoint/2010/main" val="62320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34" y="2399653"/>
            <a:ext cx="1097280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урок.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4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91" y="364901"/>
            <a:ext cx="8596668" cy="8714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Читальный зал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78" y="1347518"/>
            <a:ext cx="8426046" cy="5066161"/>
          </a:xfrm>
        </p:spPr>
      </p:pic>
    </p:spTree>
    <p:extLst>
      <p:ext uri="{BB962C8B-B14F-4D97-AF65-F5344CB8AC3E}">
        <p14:creationId xmlns:p14="http://schemas.microsoft.com/office/powerpoint/2010/main" val="37099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вести себя в читальном зале?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/>
              <a:t>Выключить мобильные телефоны</a:t>
            </a:r>
          </a:p>
          <a:p>
            <a:r>
              <a:rPr lang="ru-RU" sz="3500" dirty="0" smtClean="0"/>
              <a:t>Старайтесь аккуратно двигать стул </a:t>
            </a:r>
          </a:p>
          <a:p>
            <a:r>
              <a:rPr lang="ru-RU" sz="3500" dirty="0" smtClean="0"/>
              <a:t>Не шуметь </a:t>
            </a:r>
          </a:p>
          <a:p>
            <a:r>
              <a:rPr lang="ru-RU" sz="3500" dirty="0" smtClean="0"/>
              <a:t>Сидите прямо , не разваливайтесь на стуле , сохраните правильную осанку </a:t>
            </a:r>
          </a:p>
          <a:p>
            <a:r>
              <a:rPr lang="ru-RU" sz="3500" dirty="0" smtClean="0"/>
              <a:t>Не мните страницы книги</a:t>
            </a:r>
          </a:p>
          <a:p>
            <a:r>
              <a:rPr lang="ru-RU" sz="3500" dirty="0" smtClean="0"/>
              <a:t>Листайте книгу осторожно </a:t>
            </a:r>
          </a:p>
          <a:p>
            <a:r>
              <a:rPr lang="ru-RU" sz="3500" dirty="0" smtClean="0"/>
              <a:t>Относитесь к библиотечным книгам бережно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19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 в читальном зале: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3949"/>
            <a:ext cx="8596668" cy="4547413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Краткий </a:t>
            </a:r>
            <a:r>
              <a:rPr lang="ru-RU" sz="4000" dirty="0"/>
              <a:t>рассказ о писателях </a:t>
            </a:r>
            <a:endParaRPr lang="ru-RU" sz="4000" dirty="0" smtClean="0"/>
          </a:p>
          <a:p>
            <a:r>
              <a:rPr lang="ru-RU" sz="4000" dirty="0" smtClean="0"/>
              <a:t>Какое произведение понравилось </a:t>
            </a:r>
          </a:p>
          <a:p>
            <a:r>
              <a:rPr lang="ru-RU" sz="4000" dirty="0" smtClean="0"/>
              <a:t>Чтение стихотворений  </a:t>
            </a:r>
          </a:p>
          <a:p>
            <a:r>
              <a:rPr lang="ru-RU" sz="4000" dirty="0" smtClean="0"/>
              <a:t>Знакомство с рассказом В.А. Осеева «Обидчики»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995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2403DD-6C09-41F8-BB34-1A9D539B39EA}" type="slidenum">
              <a:rPr lang="ru-RU">
                <a:solidFill>
                  <a:srgbClr val="AC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>
              <a:solidFill>
                <a:srgbClr val="AC8989"/>
              </a:solidFill>
              <a:latin typeface="Calibri" panose="020F0502020204030204" pitchFamily="34" charset="0"/>
            </a:endParaRPr>
          </a:p>
        </p:txBody>
      </p:sp>
      <p:pic>
        <p:nvPicPr>
          <p:cNvPr id="3081" name="Picture 9" descr="NikolaiNos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4" y="2133600"/>
            <a:ext cx="3597275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2640013" y="333375"/>
            <a:ext cx="7200900" cy="3646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18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Impact" panose="020B0806030902050204" pitchFamily="34" charset="0"/>
              </a:rPr>
              <a:t>Николай Николаевич Носов </a:t>
            </a:r>
          </a:p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Impact" panose="020B0806030902050204" pitchFamily="34" charset="0"/>
            </a:endParaRPr>
          </a:p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66"/>
              </a:solidFill>
              <a:latin typeface="Impact" panose="020B0806030902050204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8214" y="2205038"/>
            <a:ext cx="41036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  Родился 10 ноября 1908 года в Киеве в семье актёра эстрады. </a:t>
            </a:r>
          </a:p>
          <a:p>
            <a:pPr>
              <a:spcBef>
                <a:spcPct val="50000"/>
              </a:spcBef>
            </a:pPr>
            <a:r>
              <a:rPr lang="ru-RU" sz="2400"/>
              <a:t>   Увлечения: музыка, театр, шахматы, фотографии, радиолюбительство…</a:t>
            </a:r>
          </a:p>
        </p:txBody>
      </p:sp>
      <p:pic>
        <p:nvPicPr>
          <p:cNvPr id="3084" name="Picture 12" descr="Nos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916114"/>
            <a:ext cx="3198812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15" y="5510212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30" y="5342240"/>
            <a:ext cx="409575" cy="65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47" y="5019675"/>
            <a:ext cx="74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29314"/>
            <a:ext cx="514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4064" y="5357814"/>
            <a:ext cx="771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" y="93664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5342184" y="1099346"/>
            <a:ext cx="3529013" cy="1223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Impact" panose="020B0806030902050204" pitchFamily="34" charset="0"/>
              </a:rPr>
              <a:t>Детям</a:t>
            </a:r>
          </a:p>
        </p:txBody>
      </p:sp>
      <p:pic>
        <p:nvPicPr>
          <p:cNvPr id="2060" name="Picture 12" descr="10003621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1685927"/>
            <a:ext cx="3471863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33299-322967-19-obl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1412876"/>
            <a:ext cx="4319587" cy="49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4113" y="1989138"/>
            <a:ext cx="33845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  В 1938 году были написаны первые рассказы: «Затейники» (в детском журнале «Мурзилка»), «Живая шляпа», «Заплатка», «Мишкина каша», «Фантазеры»…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287714" y="476251"/>
            <a:ext cx="5832475" cy="1050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Impact" panose="020B0806030902050204" pitchFamily="34" charset="0"/>
              </a:rPr>
              <a:t>Первые произведения</a:t>
            </a:r>
          </a:p>
        </p:txBody>
      </p:sp>
      <p:pic>
        <p:nvPicPr>
          <p:cNvPr id="20487" name="Picture 7" descr="gidt7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5" b="10504"/>
          <a:stretch>
            <a:fillRect/>
          </a:stretch>
        </p:blipFill>
        <p:spPr bwMode="auto">
          <a:xfrm>
            <a:off x="5880100" y="1484313"/>
            <a:ext cx="40132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normal_tuk_migun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484314"/>
            <a:ext cx="3402012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700213"/>
            <a:ext cx="3027362" cy="4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nosov-fantaz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773238"/>
            <a:ext cx="4392612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allAtOnce"/>
      <p:bldP spid="204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grfyiw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3860800"/>
            <a:ext cx="6030913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10005228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20713"/>
            <a:ext cx="316865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232400" y="692150"/>
            <a:ext cx="48958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   Рассказы и повести Николая Носова читают не только дети, но и взрослые. Дети любят их, потому что находят в них себя, а взрослые возвращаются в мир детства…</a:t>
            </a:r>
          </a:p>
        </p:txBody>
      </p:sp>
    </p:spTree>
    <p:extLst>
      <p:ext uri="{BB962C8B-B14F-4D97-AF65-F5344CB8AC3E}">
        <p14:creationId xmlns:p14="http://schemas.microsoft.com/office/powerpoint/2010/main" val="32599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438</Words>
  <Application>Microsoft Office PowerPoint</Application>
  <PresentationFormat>Широкоэкранный</PresentationFormat>
  <Paragraphs>74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Corbel</vt:lpstr>
      <vt:lpstr>Impact</vt:lpstr>
      <vt:lpstr>Trebuchet MS</vt:lpstr>
      <vt:lpstr>Wingdings</vt:lpstr>
      <vt:lpstr>Wingdings 3</vt:lpstr>
      <vt:lpstr>Грань</vt:lpstr>
      <vt:lpstr>Урок литературного чтения 2 «г» класса</vt:lpstr>
      <vt:lpstr>Писатели о детях и для детей</vt:lpstr>
      <vt:lpstr>Читальный зал</vt:lpstr>
      <vt:lpstr>Как вести себя в читальном зале?</vt:lpstr>
      <vt:lpstr>План работы в читальном зале: </vt:lpstr>
      <vt:lpstr>Презентация PowerPoint</vt:lpstr>
      <vt:lpstr>Презентация PowerPoint</vt:lpstr>
      <vt:lpstr>Презентация PowerPoint</vt:lpstr>
      <vt:lpstr>Презентация PowerPoint</vt:lpstr>
      <vt:lpstr>Агния Львовна Барто родилась в семье ветеринарного врача Льва Николаевича Волова в 1906 году.</vt:lpstr>
      <vt:lpstr>Презентация PowerPoint</vt:lpstr>
      <vt:lpstr>Всю жизнь посвятила А. Барто детской поэзии и оставила нам много замечательных стихотворений. </vt:lpstr>
      <vt:lpstr>   </vt:lpstr>
      <vt:lpstr>Рассказы о детях </vt:lpstr>
      <vt:lpstr>Сказки</vt:lpstr>
      <vt:lpstr>Рассказы о животных</vt:lpstr>
      <vt:lpstr>Презентация PowerPoint</vt:lpstr>
      <vt:lpstr>Презентация PowerPoint</vt:lpstr>
      <vt:lpstr>«Открывая книгу, открываем мир!»</vt:lpstr>
      <vt:lpstr>Презентация PowerPoint</vt:lpstr>
      <vt:lpstr>Рассказ Валентины Александровны  «Обидчики»</vt:lpstr>
      <vt:lpstr> </vt:lpstr>
      <vt:lpstr>Спасибо за урок.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2 «г» класса</dc:title>
  <dc:creator>Робик</dc:creator>
  <cp:lastModifiedBy>User</cp:lastModifiedBy>
  <cp:revision>7</cp:revision>
  <dcterms:created xsi:type="dcterms:W3CDTF">2014-04-21T13:09:57Z</dcterms:created>
  <dcterms:modified xsi:type="dcterms:W3CDTF">2014-10-12T13:02:14Z</dcterms:modified>
</cp:coreProperties>
</file>