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8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9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6A75F-625B-4919-8C6F-E59F79465FA7}" type="datetimeFigureOut">
              <a:rPr lang="ru-RU" smtClean="0"/>
              <a:pPr/>
              <a:t>18.02.2015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0394-2F76-4A10-90D5-797589EFE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ishat\Pictures\319174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математики </a:t>
            </a:r>
            <a:br>
              <a:rPr lang="ru-RU" dirty="0" smtClean="0"/>
            </a:br>
            <a:r>
              <a:rPr lang="ru-RU" dirty="0" smtClean="0"/>
              <a:t>в 1 А классе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Автор: Солдатова Е. Н.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МБОУ «Школа № 89» г. </a:t>
            </a:r>
            <a:r>
              <a:rPr lang="ru-RU" smtClean="0">
                <a:solidFill>
                  <a:schemeClr val="tx1"/>
                </a:solidFill>
              </a:rPr>
              <a:t>Казань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29246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28604"/>
            <a:ext cx="4426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Тема урока: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428604"/>
            <a:ext cx="31614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Число 10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000240"/>
            <a:ext cx="43241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Цель урока: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2857496"/>
            <a:ext cx="733194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Познакомиться 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  составом числа 10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3999" cy="721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214422"/>
            <a:ext cx="7749686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Продолжите фразу: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Мне было интересно…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Мне было трудно…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Сегодня я узнал…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Я научился…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у меня настроение…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428860" y="2786058"/>
            <a:ext cx="3786214" cy="2928958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428736"/>
            <a:ext cx="721523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Молодцы!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Rishat\Pictures\3191748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Устный счёт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071810"/>
            <a:ext cx="828680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1  2  3  4  5  6  7  8  9  10</a:t>
            </a:r>
            <a:endParaRPr lang="ru-RU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Сосчитай</a:t>
            </a: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3429000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1857364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1857364"/>
            <a:ext cx="142876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1857364"/>
            <a:ext cx="142876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429000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1857364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429000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1857364"/>
            <a:ext cx="142876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3429000"/>
            <a:ext cx="157163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1857364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Прямоугольник 17"/>
          <p:cNvSpPr/>
          <p:nvPr/>
        </p:nvSpPr>
        <p:spPr>
          <a:xfrm>
            <a:off x="3000364" y="5357826"/>
            <a:ext cx="2555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 + 1 = 9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463"/>
            <a:ext cx="9143999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Сосчитай</a:t>
            </a: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3429000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1857364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1857364"/>
            <a:ext cx="142876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1857364"/>
            <a:ext cx="142876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429000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1857364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429000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429000"/>
            <a:ext cx="142876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1857364"/>
            <a:ext cx="142876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3429000"/>
            <a:ext cx="157163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1857364"/>
            <a:ext cx="150019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2643174" y="5214950"/>
            <a:ext cx="290656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 + 1 = 10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тетради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714488"/>
            <a:ext cx="29065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 + 1 = 10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2714620"/>
            <a:ext cx="29065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 + 9 = 10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3786190"/>
            <a:ext cx="29065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 + 4 = 10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29190" y="1714488"/>
            <a:ext cx="29065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 + 7 = 10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628" y="2714620"/>
            <a:ext cx="29065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 + 2 = 10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628" y="3786190"/>
            <a:ext cx="29065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 + 5 = 10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29246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28604"/>
            <a:ext cx="4426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Тема урока: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428604"/>
            <a:ext cx="31614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Число 10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000240"/>
            <a:ext cx="43241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Цель урока: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2857496"/>
            <a:ext cx="733194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Познакомиться 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  составом числа 10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по учебнику</a:t>
            </a:r>
            <a:endParaRPr lang="ru-RU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071678"/>
            <a:ext cx="8358214" cy="2873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2214546" y="4929198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43306" y="500063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14942" y="5000636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15140" y="5000636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428736"/>
            <a:ext cx="650085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929454" y="1214422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Прямоугольник 15"/>
          <p:cNvSpPr/>
          <p:nvPr/>
        </p:nvSpPr>
        <p:spPr>
          <a:xfrm>
            <a:off x="2928926" y="3286124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43306" y="250030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357686" y="321468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72066" y="250030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86446" y="321468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928662" y="1500174"/>
            <a:ext cx="52864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+ 3 = 9                    5 + 5 = 10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+ 6 = 10                  1 + 9 = 9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 + 2 = 10                  8 + 2 = 9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172</Words>
  <Application>Microsoft Office PowerPoint</Application>
  <PresentationFormat>Экран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Урок математики  в 1 А классе</vt:lpstr>
      <vt:lpstr>Устный счёт</vt:lpstr>
      <vt:lpstr>Сосчитай</vt:lpstr>
      <vt:lpstr>Сосчитай</vt:lpstr>
      <vt:lpstr>Работа в тетради</vt:lpstr>
      <vt:lpstr>Слайд 6</vt:lpstr>
      <vt:lpstr>Работа по учебнику</vt:lpstr>
      <vt:lpstr>Самостоятельная работа</vt:lpstr>
      <vt:lpstr>Слайд 9</vt:lpstr>
      <vt:lpstr>Слайд 10</vt:lpstr>
      <vt:lpstr>Итоги</vt:lpstr>
      <vt:lpstr>Слайд 12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 в 1 А классе</dc:title>
  <dc:creator>Ришат</dc:creator>
  <cp:lastModifiedBy>Ришат</cp:lastModifiedBy>
  <cp:revision>17</cp:revision>
  <dcterms:created xsi:type="dcterms:W3CDTF">2014-11-30T18:45:10Z</dcterms:created>
  <dcterms:modified xsi:type="dcterms:W3CDTF">2015-02-18T13:48:40Z</dcterms:modified>
</cp:coreProperties>
</file>