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677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93E742F-2694-443F-B2C3-37EBDE7E518A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939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5F7C5A8-E7AF-4DCE-AC0E-B7273046B01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91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Arial Unicode MS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6DF1CEC-9841-43E7-B3EB-965C7463577C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954A3A-B601-48DD-946E-F88F774DD59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6DF1CEC-9841-43E7-B3EB-965C7463577C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B9228E-4668-4B64-BE8C-F2F39A40F3A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31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6DF1CEC-9841-43E7-B3EB-965C7463577C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4D63F2-0A69-4846-8598-0D0C4788E61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2519641-19C5-4072-B5F4-02BD7C7A2553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D09A20-3386-419A-AECE-961BEFD6071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7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2519641-19C5-4072-B5F4-02BD7C7A2553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EF0280-1985-468E-B763-03B6FC11213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668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2519641-19C5-4072-B5F4-02BD7C7A2553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D818B2-2E48-41C5-A9D9-56444538B78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67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105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981200"/>
            <a:ext cx="5105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2519641-19C5-4072-B5F4-02BD7C7A2553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140224-59D2-4406-ADBC-3B7F67595A2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2519641-19C5-4072-B5F4-02BD7C7A2553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72C92A-396E-434A-ACA9-FD8E0CD9714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343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2519641-19C5-4072-B5F4-02BD7C7A2553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6DF36C-919D-498F-BA46-89FC9FD8655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04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2519641-19C5-4072-B5F4-02BD7C7A2553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04E65B-59E6-4C74-8676-C6A413BDC6D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74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2519641-19C5-4072-B5F4-02BD7C7A2553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88313C-5B86-43AF-BA04-21FAE74605F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432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6DF1CEC-9841-43E7-B3EB-965C7463577C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440F73-A1F5-4AF6-99A0-FC959C98091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48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2519641-19C5-4072-B5F4-02BD7C7A2553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5D4D02-8288-46E3-923C-14C300E0F64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35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2519641-19C5-4072-B5F4-02BD7C7A2553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293B3B-4875-4A5C-8448-428FC9D5856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90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6200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2519641-19C5-4072-B5F4-02BD7C7A2553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AEA362-4831-436C-80AB-37A54510910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1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8DD47EF-FA4D-48B5-A46C-ECB15F3CA8EA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6C4350-486D-4A73-80EF-8CFEBBF82CA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417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8DD47EF-FA4D-48B5-A46C-ECB15F3CA8EA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8806E4-D096-4056-9593-A9B01B4DFF0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73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8DD47EF-FA4D-48B5-A46C-ECB15F3CA8EA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ADAA1D-569F-4B95-957B-261DBA7F0A0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86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8DD47EF-FA4D-48B5-A46C-ECB15F3CA8EA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5E85E0-5967-4226-9EA5-942554A8F9B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94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8DD47EF-FA4D-48B5-A46C-ECB15F3CA8EA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F8D750-C80F-495D-8E75-FD66C23DC8B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62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8DD47EF-FA4D-48B5-A46C-ECB15F3CA8EA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DA172B-106A-43FE-AB58-E698E962B18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78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8DD47EF-FA4D-48B5-A46C-ECB15F3CA8EA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83755A-C415-47B6-B832-6D412B6E455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57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6DF1CEC-9841-43E7-B3EB-965C7463577C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D1F33B-A091-4159-9563-8726DED23B0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3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8DD47EF-FA4D-48B5-A46C-ECB15F3CA8EA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C34651-03B2-4B13-A991-9824E2121EC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33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8DD47EF-FA4D-48B5-A46C-ECB15F3CA8EA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D830D5-7B91-42E0-BBBA-A3DE9FA7353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95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8DD47EF-FA4D-48B5-A46C-ECB15F3CA8EA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2AEE20-B58D-4B6E-880E-5DDC5F7A6A2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5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521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77200" cy="5521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8DD47EF-FA4D-48B5-A46C-ECB15F3CA8EA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F9EC12-98D9-4271-B54D-85E37FFD371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9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9565FF1-3DDC-4595-A4B1-28D994C16A0C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445916-3128-40B7-9548-D7F482BE522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3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9565FF1-3DDC-4595-A4B1-28D994C16A0C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C032E2-D2F8-486D-AD87-D2C0C876EF6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30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9565FF1-3DDC-4595-A4B1-28D994C16A0C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F3AF83-FFB3-41A6-9F82-31AAD0F0E73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4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9565FF1-3DDC-4595-A4B1-28D994C16A0C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B47BD4-BF89-40E3-B379-3FA0A966AE3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03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9565FF1-3DDC-4595-A4B1-28D994C16A0C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5A6F5D-D636-4494-BEA0-C08851589FE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7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9565FF1-3DDC-4595-A4B1-28D994C16A0C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FEC119-FC81-497C-93A4-0DFD211B3A9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1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6DF1CEC-9841-43E7-B3EB-965C7463577C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DD5103-EC22-49BE-9C97-4F5CA2A1CC9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86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9565FF1-3DDC-4595-A4B1-28D994C16A0C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9C4FF8-15A2-4746-B122-83BBAD72ADD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40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9565FF1-3DDC-4595-A4B1-28D994C16A0C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694D67-D5CB-41AF-9883-193D368604A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04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9565FF1-3DDC-4595-A4B1-28D994C16A0C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D65CA7-9026-4C78-8188-4534F289415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1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9565FF1-3DDC-4595-A4B1-28D994C16A0C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73B77A-05BF-4BFF-BB94-ABF77459C5C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7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604963"/>
            <a:ext cx="2743200" cy="4525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4963"/>
            <a:ext cx="8077200" cy="4525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9565FF1-3DDC-4595-A4B1-28D994C16A0C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3518AF-A20D-4058-8D64-74FA0EEAE22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297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6DF1CEC-9841-43E7-B3EB-965C7463577C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ECB452-EE47-4055-A4E6-6D326F155A6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72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6DF1CEC-9841-43E7-B3EB-965C7463577C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E6C3AA-D77E-4EFA-86CB-2310082F13A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75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6DF1CEC-9841-43E7-B3EB-965C7463577C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DB6345-34DD-4EEC-BE8F-A7A4EA38646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39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6DF1CEC-9841-43E7-B3EB-965C7463577C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3CEE56-C697-4970-905C-CDB6FEAC268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9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6DF1CEC-9841-43E7-B3EB-965C7463577C}" type="datetime1">
              <a:rPr lang="ru-RU" smtClean="0"/>
              <a:pPr lvl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6D9973-0F01-4289-A842-8F0157C614C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034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287280" y="76320"/>
            <a:ext cx="11581920" cy="6781320"/>
            <a:chOff x="287280" y="76320"/>
            <a:chExt cx="11581920" cy="6781320"/>
          </a:xfrm>
        </p:grpSpPr>
        <p:grpSp>
          <p:nvGrpSpPr>
            <p:cNvPr id="3" name="Group 8"/>
            <p:cNvGrpSpPr/>
            <p:nvPr/>
          </p:nvGrpSpPr>
          <p:grpSpPr>
            <a:xfrm>
              <a:off x="287280" y="76320"/>
              <a:ext cx="11581920" cy="335880"/>
              <a:chOff x="287280" y="76320"/>
              <a:chExt cx="11581920" cy="335880"/>
            </a:xfrm>
          </p:grpSpPr>
          <p:grpSp>
            <p:nvGrpSpPr>
              <p:cNvPr id="4" name="Group 9"/>
              <p:cNvGrpSpPr/>
              <p:nvPr/>
            </p:nvGrpSpPr>
            <p:grpSpPr>
              <a:xfrm>
                <a:off x="287280" y="76320"/>
                <a:ext cx="2234880" cy="335880"/>
                <a:chOff x="287280" y="76320"/>
                <a:chExt cx="2234880" cy="335880"/>
              </a:xfrm>
            </p:grpSpPr>
            <p:sp>
              <p:nvSpPr>
                <p:cNvPr id="5" name="Rectangle 10"/>
                <p:cNvSpPr/>
                <p:nvPr/>
              </p:nvSpPr>
              <p:spPr>
                <a:xfrm>
                  <a:off x="140508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6" name="Rectangle 11"/>
                <p:cNvSpPr/>
                <p:nvPr/>
              </p:nvSpPr>
              <p:spPr>
                <a:xfrm>
                  <a:off x="140508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7" name="Rectangle 12"/>
                <p:cNvSpPr/>
                <p:nvPr/>
              </p:nvSpPr>
              <p:spPr>
                <a:xfrm>
                  <a:off x="28728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8" name="Rectangle 13"/>
                <p:cNvSpPr/>
                <p:nvPr/>
              </p:nvSpPr>
              <p:spPr>
                <a:xfrm>
                  <a:off x="28728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9" name="Rectangle 14"/>
                <p:cNvSpPr/>
                <p:nvPr/>
              </p:nvSpPr>
              <p:spPr>
                <a:xfrm>
                  <a:off x="397800" y="160200"/>
                  <a:ext cx="201240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EFED6">
                    <a:alpha val="5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10" name="Group 15"/>
              <p:cNvGrpSpPr/>
              <p:nvPr/>
            </p:nvGrpSpPr>
            <p:grpSpPr>
              <a:xfrm>
                <a:off x="2624040" y="76320"/>
                <a:ext cx="2234880" cy="335880"/>
                <a:chOff x="2624040" y="76320"/>
                <a:chExt cx="2234880" cy="335880"/>
              </a:xfrm>
            </p:grpSpPr>
            <p:sp>
              <p:nvSpPr>
                <p:cNvPr id="11" name="Rectangle 16"/>
                <p:cNvSpPr/>
                <p:nvPr/>
              </p:nvSpPr>
              <p:spPr>
                <a:xfrm>
                  <a:off x="374184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2" name="Rectangle 17"/>
                <p:cNvSpPr/>
                <p:nvPr/>
              </p:nvSpPr>
              <p:spPr>
                <a:xfrm>
                  <a:off x="374184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3" name="Rectangle 18"/>
                <p:cNvSpPr/>
                <p:nvPr/>
              </p:nvSpPr>
              <p:spPr>
                <a:xfrm>
                  <a:off x="262404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4" name="Rectangle 19"/>
                <p:cNvSpPr/>
                <p:nvPr/>
              </p:nvSpPr>
              <p:spPr>
                <a:xfrm>
                  <a:off x="262404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5" name="Rectangle 20"/>
                <p:cNvSpPr/>
                <p:nvPr/>
              </p:nvSpPr>
              <p:spPr>
                <a:xfrm>
                  <a:off x="2734560" y="160200"/>
                  <a:ext cx="201240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EFED6">
                    <a:alpha val="5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16" name="Group 21"/>
              <p:cNvGrpSpPr/>
              <p:nvPr/>
            </p:nvGrpSpPr>
            <p:grpSpPr>
              <a:xfrm>
                <a:off x="4960800" y="76320"/>
                <a:ext cx="2234879" cy="335880"/>
                <a:chOff x="4960800" y="76320"/>
                <a:chExt cx="2234879" cy="335880"/>
              </a:xfrm>
            </p:grpSpPr>
            <p:sp>
              <p:nvSpPr>
                <p:cNvPr id="17" name="Rectangle 22"/>
                <p:cNvSpPr/>
                <p:nvPr/>
              </p:nvSpPr>
              <p:spPr>
                <a:xfrm>
                  <a:off x="6078599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8" name="Rectangle 23"/>
                <p:cNvSpPr/>
                <p:nvPr/>
              </p:nvSpPr>
              <p:spPr>
                <a:xfrm>
                  <a:off x="6078599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9" name="Rectangle 24"/>
                <p:cNvSpPr/>
                <p:nvPr/>
              </p:nvSpPr>
              <p:spPr>
                <a:xfrm>
                  <a:off x="496080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0" name="Rectangle 25"/>
                <p:cNvSpPr/>
                <p:nvPr/>
              </p:nvSpPr>
              <p:spPr>
                <a:xfrm>
                  <a:off x="496080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1" name="Rectangle 26"/>
                <p:cNvSpPr/>
                <p:nvPr/>
              </p:nvSpPr>
              <p:spPr>
                <a:xfrm>
                  <a:off x="5071680" y="160200"/>
                  <a:ext cx="201240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EFED6">
                    <a:alpha val="5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22" name="Group 27"/>
              <p:cNvGrpSpPr/>
              <p:nvPr/>
            </p:nvGrpSpPr>
            <p:grpSpPr>
              <a:xfrm>
                <a:off x="7297560" y="76320"/>
                <a:ext cx="2234880" cy="335880"/>
                <a:chOff x="7297560" y="76320"/>
                <a:chExt cx="2234880" cy="335880"/>
              </a:xfrm>
            </p:grpSpPr>
            <p:sp>
              <p:nvSpPr>
                <p:cNvPr id="23" name="Rectangle 28"/>
                <p:cNvSpPr/>
                <p:nvPr/>
              </p:nvSpPr>
              <p:spPr>
                <a:xfrm>
                  <a:off x="841536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4" name="Rectangle 29"/>
                <p:cNvSpPr/>
                <p:nvPr/>
              </p:nvSpPr>
              <p:spPr>
                <a:xfrm>
                  <a:off x="841536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5" name="Rectangle 30"/>
                <p:cNvSpPr/>
                <p:nvPr/>
              </p:nvSpPr>
              <p:spPr>
                <a:xfrm>
                  <a:off x="729756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6" name="Rectangle 31"/>
                <p:cNvSpPr/>
                <p:nvPr/>
              </p:nvSpPr>
              <p:spPr>
                <a:xfrm>
                  <a:off x="729756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7" name="Rectangle 32"/>
                <p:cNvSpPr/>
                <p:nvPr/>
              </p:nvSpPr>
              <p:spPr>
                <a:xfrm>
                  <a:off x="7408440" y="160200"/>
                  <a:ext cx="201240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EFED6">
                    <a:alpha val="5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28" name="Group 33"/>
              <p:cNvGrpSpPr/>
              <p:nvPr/>
            </p:nvGrpSpPr>
            <p:grpSpPr>
              <a:xfrm>
                <a:off x="9634680" y="76320"/>
                <a:ext cx="2234520" cy="335880"/>
                <a:chOff x="9634680" y="76320"/>
                <a:chExt cx="2234520" cy="335880"/>
              </a:xfrm>
            </p:grpSpPr>
            <p:sp>
              <p:nvSpPr>
                <p:cNvPr id="29" name="Rectangle 34"/>
                <p:cNvSpPr/>
                <p:nvPr/>
              </p:nvSpPr>
              <p:spPr>
                <a:xfrm>
                  <a:off x="1075212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0" name="Rectangle 35"/>
                <p:cNvSpPr/>
                <p:nvPr/>
              </p:nvSpPr>
              <p:spPr>
                <a:xfrm>
                  <a:off x="1075212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1" name="Rectangle 36"/>
                <p:cNvSpPr/>
                <p:nvPr/>
              </p:nvSpPr>
              <p:spPr>
                <a:xfrm>
                  <a:off x="963468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2" name="Rectangle 37"/>
                <p:cNvSpPr/>
                <p:nvPr/>
              </p:nvSpPr>
              <p:spPr>
                <a:xfrm>
                  <a:off x="963468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3" name="Rectangle 38"/>
                <p:cNvSpPr/>
                <p:nvPr/>
              </p:nvSpPr>
              <p:spPr>
                <a:xfrm>
                  <a:off x="9745200" y="160200"/>
                  <a:ext cx="201240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EFED6">
                    <a:alpha val="5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</p:grpSp>
        <p:grpSp>
          <p:nvGrpSpPr>
            <p:cNvPr id="34" name="Group 39"/>
            <p:cNvGrpSpPr/>
            <p:nvPr/>
          </p:nvGrpSpPr>
          <p:grpSpPr>
            <a:xfrm>
              <a:off x="405720" y="6783480"/>
              <a:ext cx="11277360" cy="74160"/>
              <a:chOff x="405720" y="6783480"/>
              <a:chExt cx="11277360" cy="74160"/>
            </a:xfrm>
          </p:grpSpPr>
          <p:grpSp>
            <p:nvGrpSpPr>
              <p:cNvPr id="35" name="Group 40"/>
              <p:cNvGrpSpPr/>
              <p:nvPr/>
            </p:nvGrpSpPr>
            <p:grpSpPr>
              <a:xfrm>
                <a:off x="405720" y="6783480"/>
                <a:ext cx="1320480" cy="74160"/>
                <a:chOff x="405720" y="6783480"/>
                <a:chExt cx="1320480" cy="74160"/>
              </a:xfrm>
            </p:grpSpPr>
            <p:sp>
              <p:nvSpPr>
                <p:cNvPr id="36" name="Rectangle 41"/>
                <p:cNvSpPr/>
                <p:nvPr/>
              </p:nvSpPr>
              <p:spPr>
                <a:xfrm>
                  <a:off x="106632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7" name="Rectangle 42"/>
                <p:cNvSpPr/>
                <p:nvPr/>
              </p:nvSpPr>
              <p:spPr>
                <a:xfrm>
                  <a:off x="40572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38" name="Group 43"/>
              <p:cNvGrpSpPr/>
              <p:nvPr/>
            </p:nvGrpSpPr>
            <p:grpSpPr>
              <a:xfrm>
                <a:off x="1828440" y="6783480"/>
                <a:ext cx="1320120" cy="74160"/>
                <a:chOff x="1828440" y="6783480"/>
                <a:chExt cx="1320120" cy="74160"/>
              </a:xfrm>
            </p:grpSpPr>
            <p:sp>
              <p:nvSpPr>
                <p:cNvPr id="39" name="Rectangle 44"/>
                <p:cNvSpPr/>
                <p:nvPr/>
              </p:nvSpPr>
              <p:spPr>
                <a:xfrm>
                  <a:off x="248868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40" name="Rectangle 45"/>
                <p:cNvSpPr/>
                <p:nvPr/>
              </p:nvSpPr>
              <p:spPr>
                <a:xfrm>
                  <a:off x="182844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41" name="Group 46"/>
              <p:cNvGrpSpPr/>
              <p:nvPr/>
            </p:nvGrpSpPr>
            <p:grpSpPr>
              <a:xfrm>
                <a:off x="3250800" y="6783480"/>
                <a:ext cx="1320120" cy="74160"/>
                <a:chOff x="3250800" y="6783480"/>
                <a:chExt cx="1320120" cy="74160"/>
              </a:xfrm>
            </p:grpSpPr>
            <p:sp>
              <p:nvSpPr>
                <p:cNvPr id="42" name="Rectangle 47"/>
                <p:cNvSpPr/>
                <p:nvPr/>
              </p:nvSpPr>
              <p:spPr>
                <a:xfrm>
                  <a:off x="391104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43" name="Rectangle 48"/>
                <p:cNvSpPr/>
                <p:nvPr/>
              </p:nvSpPr>
              <p:spPr>
                <a:xfrm>
                  <a:off x="325080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44" name="Group 49"/>
              <p:cNvGrpSpPr/>
              <p:nvPr/>
            </p:nvGrpSpPr>
            <p:grpSpPr>
              <a:xfrm>
                <a:off x="4673160" y="6783480"/>
                <a:ext cx="1320120" cy="74160"/>
                <a:chOff x="4673160" y="6783480"/>
                <a:chExt cx="1320120" cy="74160"/>
              </a:xfrm>
            </p:grpSpPr>
            <p:sp>
              <p:nvSpPr>
                <p:cNvPr id="45" name="Rectangle 50"/>
                <p:cNvSpPr/>
                <p:nvPr/>
              </p:nvSpPr>
              <p:spPr>
                <a:xfrm>
                  <a:off x="533340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46" name="Rectangle 51"/>
                <p:cNvSpPr/>
                <p:nvPr/>
              </p:nvSpPr>
              <p:spPr>
                <a:xfrm>
                  <a:off x="467316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47" name="Group 52"/>
              <p:cNvGrpSpPr/>
              <p:nvPr/>
            </p:nvGrpSpPr>
            <p:grpSpPr>
              <a:xfrm>
                <a:off x="6095519" y="6783480"/>
                <a:ext cx="1320120" cy="74160"/>
                <a:chOff x="6095519" y="6783480"/>
                <a:chExt cx="1320120" cy="74160"/>
              </a:xfrm>
            </p:grpSpPr>
            <p:sp>
              <p:nvSpPr>
                <p:cNvPr id="48" name="Rectangle 53"/>
                <p:cNvSpPr/>
                <p:nvPr/>
              </p:nvSpPr>
              <p:spPr>
                <a:xfrm>
                  <a:off x="6755759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49" name="Rectangle 54"/>
                <p:cNvSpPr/>
                <p:nvPr/>
              </p:nvSpPr>
              <p:spPr>
                <a:xfrm>
                  <a:off x="6095519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50" name="Group 55"/>
              <p:cNvGrpSpPr/>
              <p:nvPr/>
            </p:nvGrpSpPr>
            <p:grpSpPr>
              <a:xfrm>
                <a:off x="7517880" y="6783480"/>
                <a:ext cx="1320120" cy="74160"/>
                <a:chOff x="7517880" y="6783480"/>
                <a:chExt cx="1320120" cy="74160"/>
              </a:xfrm>
            </p:grpSpPr>
            <p:sp>
              <p:nvSpPr>
                <p:cNvPr id="51" name="Rectangle 56"/>
                <p:cNvSpPr/>
                <p:nvPr/>
              </p:nvSpPr>
              <p:spPr>
                <a:xfrm>
                  <a:off x="817812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52" name="Rectangle 57"/>
                <p:cNvSpPr/>
                <p:nvPr/>
              </p:nvSpPr>
              <p:spPr>
                <a:xfrm>
                  <a:off x="751788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53" name="Group 58"/>
              <p:cNvGrpSpPr/>
              <p:nvPr/>
            </p:nvGrpSpPr>
            <p:grpSpPr>
              <a:xfrm>
                <a:off x="8940240" y="6783480"/>
                <a:ext cx="1320480" cy="74160"/>
                <a:chOff x="8940240" y="6783480"/>
                <a:chExt cx="1320480" cy="74160"/>
              </a:xfrm>
            </p:grpSpPr>
            <p:sp>
              <p:nvSpPr>
                <p:cNvPr id="54" name="Rectangle 59"/>
                <p:cNvSpPr/>
                <p:nvPr/>
              </p:nvSpPr>
              <p:spPr>
                <a:xfrm>
                  <a:off x="960084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55" name="Rectangle 60"/>
                <p:cNvSpPr/>
                <p:nvPr/>
              </p:nvSpPr>
              <p:spPr>
                <a:xfrm>
                  <a:off x="894024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56" name="Group 61"/>
              <p:cNvGrpSpPr/>
              <p:nvPr/>
            </p:nvGrpSpPr>
            <p:grpSpPr>
              <a:xfrm>
                <a:off x="10362599" y="6783480"/>
                <a:ext cx="1320481" cy="74160"/>
                <a:chOff x="10362599" y="6783480"/>
                <a:chExt cx="1320481" cy="74160"/>
              </a:xfrm>
            </p:grpSpPr>
            <p:sp>
              <p:nvSpPr>
                <p:cNvPr id="57" name="Rectangle 62"/>
                <p:cNvSpPr/>
                <p:nvPr/>
              </p:nvSpPr>
              <p:spPr>
                <a:xfrm>
                  <a:off x="1102320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58" name="Rectangle 63"/>
                <p:cNvSpPr/>
                <p:nvPr/>
              </p:nvSpPr>
              <p:spPr>
                <a:xfrm>
                  <a:off x="10362599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</p:grpSp>
      </p:grpSp>
      <p:sp>
        <p:nvSpPr>
          <p:cNvPr id="59" name="Rectangle 4"/>
          <p:cNvSpPr txBox="1">
            <a:spLocks noGrp="1"/>
          </p:cNvSpPr>
          <p:nvPr>
            <p:ph type="dt" sz="half" idx="2"/>
          </p:nvPr>
        </p:nvSpPr>
        <p:spPr>
          <a:xfrm>
            <a:off x="914400" y="6248520"/>
            <a:ext cx="2539800" cy="4568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8383AD"/>
                </a:solidFill>
                <a:latin typeface="Times New Roman" pitchFamily="18"/>
                <a:ea typeface="Arial Unicode MS" pitchFamily="2"/>
                <a:cs typeface="Arial" pitchFamily="2"/>
              </a:defRPr>
            </a:lvl1pPr>
          </a:lstStyle>
          <a:p>
            <a:pPr lvl="0"/>
            <a:fld id="{F6DF1CEC-9841-43E7-B3EB-965C7463577C}" type="datetime1">
              <a:rPr lang="ru-RU"/>
              <a:pPr lvl="0"/>
              <a:t>2015/2/3</a:t>
            </a:fld>
            <a:endParaRPr lang="ru-RU"/>
          </a:p>
        </p:txBody>
      </p:sp>
      <p:sp>
        <p:nvSpPr>
          <p:cNvPr id="60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4165560" y="6248520"/>
            <a:ext cx="3860279" cy="4568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1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8737560" y="6248520"/>
            <a:ext cx="2539800" cy="4568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8383AD"/>
                </a:solidFill>
                <a:latin typeface="Times New Roman" pitchFamily="18"/>
                <a:ea typeface="Arial Unicode MS" pitchFamily="2"/>
                <a:cs typeface="Arial" pitchFamily="2"/>
              </a:defRPr>
            </a:lvl1pPr>
          </a:lstStyle>
          <a:p>
            <a:pPr lvl="0"/>
            <a:fld id="{BC27335D-8C10-40B1-A07C-1A98E12A1A7C}" type="slidenum">
              <a:t>‹#›</a:t>
            </a:fld>
            <a:endParaRPr lang="ru-RU"/>
          </a:p>
        </p:txBody>
      </p:sp>
      <p:sp>
        <p:nvSpPr>
          <p:cNvPr id="62" name="Заголовок 6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63" name="Текст 6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0">
        <a:tabLst/>
        <a:defRPr lang="en-US" sz="4400" b="0" i="0" u="none" strike="noStrike" kern="1200" spc="0">
          <a:ln>
            <a:noFill/>
          </a:ln>
          <a:solidFill>
            <a:srgbClr val="8383AD"/>
          </a:solidFill>
          <a:latin typeface="Arial" pitchFamily="18"/>
          <a:ea typeface="Arial Unicode MS" pitchFamily="2"/>
          <a:cs typeface="Arial" pitchFamily="2"/>
        </a:defRPr>
      </a:lvl1pPr>
    </p:titleStyle>
    <p:bodyStyle>
      <a:lvl1pPr algn="l" rtl="0" hangingPunct="0">
        <a:spcBef>
          <a:spcPts val="0"/>
        </a:spcBef>
        <a:spcAft>
          <a:spcPts val="1417"/>
        </a:spcAft>
        <a:tabLst/>
        <a:defRPr lang="en-US" sz="3200" b="0" i="0" u="none" strike="noStrike" kern="1200" spc="0">
          <a:ln>
            <a:noFill/>
          </a:ln>
          <a:solidFill>
            <a:srgbClr val="8383AD"/>
          </a:solidFill>
          <a:latin typeface="Times New Roman" pitchFamily="18"/>
          <a:ea typeface="Arial Unicode MS" pitchFamily="2"/>
          <a:cs typeface="Ari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287280" y="76320"/>
            <a:ext cx="11581920" cy="6781320"/>
            <a:chOff x="287280" y="76320"/>
            <a:chExt cx="11581920" cy="6781320"/>
          </a:xfrm>
        </p:grpSpPr>
        <p:grpSp>
          <p:nvGrpSpPr>
            <p:cNvPr id="3" name="Group 8"/>
            <p:cNvGrpSpPr/>
            <p:nvPr/>
          </p:nvGrpSpPr>
          <p:grpSpPr>
            <a:xfrm>
              <a:off x="287280" y="76320"/>
              <a:ext cx="11581920" cy="335880"/>
              <a:chOff x="287280" y="76320"/>
              <a:chExt cx="11581920" cy="335880"/>
            </a:xfrm>
          </p:grpSpPr>
          <p:grpSp>
            <p:nvGrpSpPr>
              <p:cNvPr id="4" name="Group 9"/>
              <p:cNvGrpSpPr/>
              <p:nvPr/>
            </p:nvGrpSpPr>
            <p:grpSpPr>
              <a:xfrm>
                <a:off x="287280" y="76320"/>
                <a:ext cx="2234880" cy="335880"/>
                <a:chOff x="287280" y="76320"/>
                <a:chExt cx="2234880" cy="335880"/>
              </a:xfrm>
            </p:grpSpPr>
            <p:sp>
              <p:nvSpPr>
                <p:cNvPr id="5" name="Rectangle 10"/>
                <p:cNvSpPr/>
                <p:nvPr/>
              </p:nvSpPr>
              <p:spPr>
                <a:xfrm>
                  <a:off x="140508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6" name="Rectangle 11"/>
                <p:cNvSpPr/>
                <p:nvPr/>
              </p:nvSpPr>
              <p:spPr>
                <a:xfrm>
                  <a:off x="140508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7" name="Rectangle 12"/>
                <p:cNvSpPr/>
                <p:nvPr/>
              </p:nvSpPr>
              <p:spPr>
                <a:xfrm>
                  <a:off x="28728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8" name="Rectangle 13"/>
                <p:cNvSpPr/>
                <p:nvPr/>
              </p:nvSpPr>
              <p:spPr>
                <a:xfrm>
                  <a:off x="28728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9" name="Rectangle 14"/>
                <p:cNvSpPr/>
                <p:nvPr/>
              </p:nvSpPr>
              <p:spPr>
                <a:xfrm>
                  <a:off x="397800" y="160200"/>
                  <a:ext cx="201240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EFED6">
                    <a:alpha val="5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10" name="Group 15"/>
              <p:cNvGrpSpPr/>
              <p:nvPr/>
            </p:nvGrpSpPr>
            <p:grpSpPr>
              <a:xfrm>
                <a:off x="2624040" y="76320"/>
                <a:ext cx="2234880" cy="335880"/>
                <a:chOff x="2624040" y="76320"/>
                <a:chExt cx="2234880" cy="335880"/>
              </a:xfrm>
            </p:grpSpPr>
            <p:sp>
              <p:nvSpPr>
                <p:cNvPr id="11" name="Rectangle 16"/>
                <p:cNvSpPr/>
                <p:nvPr/>
              </p:nvSpPr>
              <p:spPr>
                <a:xfrm>
                  <a:off x="374184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2" name="Rectangle 17"/>
                <p:cNvSpPr/>
                <p:nvPr/>
              </p:nvSpPr>
              <p:spPr>
                <a:xfrm>
                  <a:off x="374184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3" name="Rectangle 18"/>
                <p:cNvSpPr/>
                <p:nvPr/>
              </p:nvSpPr>
              <p:spPr>
                <a:xfrm>
                  <a:off x="262404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4" name="Rectangle 19"/>
                <p:cNvSpPr/>
                <p:nvPr/>
              </p:nvSpPr>
              <p:spPr>
                <a:xfrm>
                  <a:off x="262404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5" name="Rectangle 20"/>
                <p:cNvSpPr/>
                <p:nvPr/>
              </p:nvSpPr>
              <p:spPr>
                <a:xfrm>
                  <a:off x="2734560" y="160200"/>
                  <a:ext cx="201240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EFED6">
                    <a:alpha val="5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16" name="Group 21"/>
              <p:cNvGrpSpPr/>
              <p:nvPr/>
            </p:nvGrpSpPr>
            <p:grpSpPr>
              <a:xfrm>
                <a:off x="4960800" y="76320"/>
                <a:ext cx="2234879" cy="335880"/>
                <a:chOff x="4960800" y="76320"/>
                <a:chExt cx="2234879" cy="335880"/>
              </a:xfrm>
            </p:grpSpPr>
            <p:sp>
              <p:nvSpPr>
                <p:cNvPr id="17" name="Rectangle 22"/>
                <p:cNvSpPr/>
                <p:nvPr/>
              </p:nvSpPr>
              <p:spPr>
                <a:xfrm>
                  <a:off x="6078599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8" name="Rectangle 23"/>
                <p:cNvSpPr/>
                <p:nvPr/>
              </p:nvSpPr>
              <p:spPr>
                <a:xfrm>
                  <a:off x="6078599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9" name="Rectangle 24"/>
                <p:cNvSpPr/>
                <p:nvPr/>
              </p:nvSpPr>
              <p:spPr>
                <a:xfrm>
                  <a:off x="496080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0" name="Rectangle 25"/>
                <p:cNvSpPr/>
                <p:nvPr/>
              </p:nvSpPr>
              <p:spPr>
                <a:xfrm>
                  <a:off x="496080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1" name="Rectangle 26"/>
                <p:cNvSpPr/>
                <p:nvPr/>
              </p:nvSpPr>
              <p:spPr>
                <a:xfrm>
                  <a:off x="5071680" y="160200"/>
                  <a:ext cx="201240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EFED6">
                    <a:alpha val="5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22" name="Group 27"/>
              <p:cNvGrpSpPr/>
              <p:nvPr/>
            </p:nvGrpSpPr>
            <p:grpSpPr>
              <a:xfrm>
                <a:off x="7297560" y="76320"/>
                <a:ext cx="2234880" cy="335880"/>
                <a:chOff x="7297560" y="76320"/>
                <a:chExt cx="2234880" cy="335880"/>
              </a:xfrm>
            </p:grpSpPr>
            <p:sp>
              <p:nvSpPr>
                <p:cNvPr id="23" name="Rectangle 28"/>
                <p:cNvSpPr/>
                <p:nvPr/>
              </p:nvSpPr>
              <p:spPr>
                <a:xfrm>
                  <a:off x="841536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4" name="Rectangle 29"/>
                <p:cNvSpPr/>
                <p:nvPr/>
              </p:nvSpPr>
              <p:spPr>
                <a:xfrm>
                  <a:off x="841536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5" name="Rectangle 30"/>
                <p:cNvSpPr/>
                <p:nvPr/>
              </p:nvSpPr>
              <p:spPr>
                <a:xfrm>
                  <a:off x="729756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6" name="Rectangle 31"/>
                <p:cNvSpPr/>
                <p:nvPr/>
              </p:nvSpPr>
              <p:spPr>
                <a:xfrm>
                  <a:off x="729756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7" name="Rectangle 32"/>
                <p:cNvSpPr/>
                <p:nvPr/>
              </p:nvSpPr>
              <p:spPr>
                <a:xfrm>
                  <a:off x="7408440" y="160200"/>
                  <a:ext cx="201240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EFED6">
                    <a:alpha val="5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28" name="Group 33"/>
              <p:cNvGrpSpPr/>
              <p:nvPr/>
            </p:nvGrpSpPr>
            <p:grpSpPr>
              <a:xfrm>
                <a:off x="9634680" y="76320"/>
                <a:ext cx="2234520" cy="335880"/>
                <a:chOff x="9634680" y="76320"/>
                <a:chExt cx="2234520" cy="335880"/>
              </a:xfrm>
            </p:grpSpPr>
            <p:sp>
              <p:nvSpPr>
                <p:cNvPr id="29" name="Rectangle 34"/>
                <p:cNvSpPr/>
                <p:nvPr/>
              </p:nvSpPr>
              <p:spPr>
                <a:xfrm>
                  <a:off x="1075212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0" name="Rectangle 35"/>
                <p:cNvSpPr/>
                <p:nvPr/>
              </p:nvSpPr>
              <p:spPr>
                <a:xfrm>
                  <a:off x="1075212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1" name="Rectangle 36"/>
                <p:cNvSpPr/>
                <p:nvPr/>
              </p:nvSpPr>
              <p:spPr>
                <a:xfrm>
                  <a:off x="963468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2" name="Rectangle 37"/>
                <p:cNvSpPr/>
                <p:nvPr/>
              </p:nvSpPr>
              <p:spPr>
                <a:xfrm>
                  <a:off x="963468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3" name="Rectangle 38"/>
                <p:cNvSpPr/>
                <p:nvPr/>
              </p:nvSpPr>
              <p:spPr>
                <a:xfrm>
                  <a:off x="9745200" y="160200"/>
                  <a:ext cx="201240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EFED6">
                    <a:alpha val="5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</p:grpSp>
        <p:grpSp>
          <p:nvGrpSpPr>
            <p:cNvPr id="34" name="Group 39"/>
            <p:cNvGrpSpPr/>
            <p:nvPr/>
          </p:nvGrpSpPr>
          <p:grpSpPr>
            <a:xfrm>
              <a:off x="405720" y="6783480"/>
              <a:ext cx="11277360" cy="74160"/>
              <a:chOff x="405720" y="6783480"/>
              <a:chExt cx="11277360" cy="74160"/>
            </a:xfrm>
          </p:grpSpPr>
          <p:grpSp>
            <p:nvGrpSpPr>
              <p:cNvPr id="35" name="Group 40"/>
              <p:cNvGrpSpPr/>
              <p:nvPr/>
            </p:nvGrpSpPr>
            <p:grpSpPr>
              <a:xfrm>
                <a:off x="405720" y="6783480"/>
                <a:ext cx="1320480" cy="74160"/>
                <a:chOff x="405720" y="6783480"/>
                <a:chExt cx="1320480" cy="74160"/>
              </a:xfrm>
            </p:grpSpPr>
            <p:sp>
              <p:nvSpPr>
                <p:cNvPr id="36" name="Rectangle 41"/>
                <p:cNvSpPr/>
                <p:nvPr/>
              </p:nvSpPr>
              <p:spPr>
                <a:xfrm>
                  <a:off x="106632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7" name="Rectangle 42"/>
                <p:cNvSpPr/>
                <p:nvPr/>
              </p:nvSpPr>
              <p:spPr>
                <a:xfrm>
                  <a:off x="40572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38" name="Group 43"/>
              <p:cNvGrpSpPr/>
              <p:nvPr/>
            </p:nvGrpSpPr>
            <p:grpSpPr>
              <a:xfrm>
                <a:off x="1828440" y="6783480"/>
                <a:ext cx="1320120" cy="74160"/>
                <a:chOff x="1828440" y="6783480"/>
                <a:chExt cx="1320120" cy="74160"/>
              </a:xfrm>
            </p:grpSpPr>
            <p:sp>
              <p:nvSpPr>
                <p:cNvPr id="39" name="Rectangle 44"/>
                <p:cNvSpPr/>
                <p:nvPr/>
              </p:nvSpPr>
              <p:spPr>
                <a:xfrm>
                  <a:off x="248868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40" name="Rectangle 45"/>
                <p:cNvSpPr/>
                <p:nvPr/>
              </p:nvSpPr>
              <p:spPr>
                <a:xfrm>
                  <a:off x="182844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41" name="Group 46"/>
              <p:cNvGrpSpPr/>
              <p:nvPr/>
            </p:nvGrpSpPr>
            <p:grpSpPr>
              <a:xfrm>
                <a:off x="3250800" y="6783480"/>
                <a:ext cx="1320120" cy="74160"/>
                <a:chOff x="3250800" y="6783480"/>
                <a:chExt cx="1320120" cy="74160"/>
              </a:xfrm>
            </p:grpSpPr>
            <p:sp>
              <p:nvSpPr>
                <p:cNvPr id="42" name="Rectangle 47"/>
                <p:cNvSpPr/>
                <p:nvPr/>
              </p:nvSpPr>
              <p:spPr>
                <a:xfrm>
                  <a:off x="391104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43" name="Rectangle 48"/>
                <p:cNvSpPr/>
                <p:nvPr/>
              </p:nvSpPr>
              <p:spPr>
                <a:xfrm>
                  <a:off x="325080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44" name="Group 49"/>
              <p:cNvGrpSpPr/>
              <p:nvPr/>
            </p:nvGrpSpPr>
            <p:grpSpPr>
              <a:xfrm>
                <a:off x="4673160" y="6783480"/>
                <a:ext cx="1320120" cy="74160"/>
                <a:chOff x="4673160" y="6783480"/>
                <a:chExt cx="1320120" cy="74160"/>
              </a:xfrm>
            </p:grpSpPr>
            <p:sp>
              <p:nvSpPr>
                <p:cNvPr id="45" name="Rectangle 50"/>
                <p:cNvSpPr/>
                <p:nvPr/>
              </p:nvSpPr>
              <p:spPr>
                <a:xfrm>
                  <a:off x="533340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46" name="Rectangle 51"/>
                <p:cNvSpPr/>
                <p:nvPr/>
              </p:nvSpPr>
              <p:spPr>
                <a:xfrm>
                  <a:off x="467316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47" name="Group 52"/>
              <p:cNvGrpSpPr/>
              <p:nvPr/>
            </p:nvGrpSpPr>
            <p:grpSpPr>
              <a:xfrm>
                <a:off x="6095519" y="6783480"/>
                <a:ext cx="1320120" cy="74160"/>
                <a:chOff x="6095519" y="6783480"/>
                <a:chExt cx="1320120" cy="74160"/>
              </a:xfrm>
            </p:grpSpPr>
            <p:sp>
              <p:nvSpPr>
                <p:cNvPr id="48" name="Rectangle 53"/>
                <p:cNvSpPr/>
                <p:nvPr/>
              </p:nvSpPr>
              <p:spPr>
                <a:xfrm>
                  <a:off x="6755759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49" name="Rectangle 54"/>
                <p:cNvSpPr/>
                <p:nvPr/>
              </p:nvSpPr>
              <p:spPr>
                <a:xfrm>
                  <a:off x="6095519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50" name="Group 55"/>
              <p:cNvGrpSpPr/>
              <p:nvPr/>
            </p:nvGrpSpPr>
            <p:grpSpPr>
              <a:xfrm>
                <a:off x="7517880" y="6783480"/>
                <a:ext cx="1320120" cy="74160"/>
                <a:chOff x="7517880" y="6783480"/>
                <a:chExt cx="1320120" cy="74160"/>
              </a:xfrm>
            </p:grpSpPr>
            <p:sp>
              <p:nvSpPr>
                <p:cNvPr id="51" name="Rectangle 56"/>
                <p:cNvSpPr/>
                <p:nvPr/>
              </p:nvSpPr>
              <p:spPr>
                <a:xfrm>
                  <a:off x="817812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52" name="Rectangle 57"/>
                <p:cNvSpPr/>
                <p:nvPr/>
              </p:nvSpPr>
              <p:spPr>
                <a:xfrm>
                  <a:off x="751788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53" name="Group 58"/>
              <p:cNvGrpSpPr/>
              <p:nvPr/>
            </p:nvGrpSpPr>
            <p:grpSpPr>
              <a:xfrm>
                <a:off x="8940240" y="6783480"/>
                <a:ext cx="1320480" cy="74160"/>
                <a:chOff x="8940240" y="6783480"/>
                <a:chExt cx="1320480" cy="74160"/>
              </a:xfrm>
            </p:grpSpPr>
            <p:sp>
              <p:nvSpPr>
                <p:cNvPr id="54" name="Rectangle 59"/>
                <p:cNvSpPr/>
                <p:nvPr/>
              </p:nvSpPr>
              <p:spPr>
                <a:xfrm>
                  <a:off x="960084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55" name="Rectangle 60"/>
                <p:cNvSpPr/>
                <p:nvPr/>
              </p:nvSpPr>
              <p:spPr>
                <a:xfrm>
                  <a:off x="894024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56" name="Group 61"/>
              <p:cNvGrpSpPr/>
              <p:nvPr/>
            </p:nvGrpSpPr>
            <p:grpSpPr>
              <a:xfrm>
                <a:off x="10362599" y="6783480"/>
                <a:ext cx="1320481" cy="74160"/>
                <a:chOff x="10362599" y="6783480"/>
                <a:chExt cx="1320481" cy="74160"/>
              </a:xfrm>
            </p:grpSpPr>
            <p:sp>
              <p:nvSpPr>
                <p:cNvPr id="57" name="Rectangle 62"/>
                <p:cNvSpPr/>
                <p:nvPr/>
              </p:nvSpPr>
              <p:spPr>
                <a:xfrm>
                  <a:off x="1102320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58" name="Rectangle 63"/>
                <p:cNvSpPr/>
                <p:nvPr/>
              </p:nvSpPr>
              <p:spPr>
                <a:xfrm>
                  <a:off x="10362599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</p:grpSp>
      </p:grpSp>
      <p:sp>
        <p:nvSpPr>
          <p:cNvPr id="59" name="Title 1"/>
          <p:cNvSpPr txBox="1">
            <a:spLocks noGrp="1"/>
          </p:cNvSpPr>
          <p:nvPr>
            <p:ph type="title"/>
          </p:nvPr>
        </p:nvSpPr>
        <p:spPr>
          <a:xfrm>
            <a:off x="914400" y="6094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Для правки текста заголовка щелкните мышьюClick to edit Master title style</a:t>
            </a:r>
          </a:p>
        </p:txBody>
      </p:sp>
      <p:sp>
        <p:nvSpPr>
          <p:cNvPr id="6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10362960" cy="41144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1" name="Rectangle 4"/>
          <p:cNvSpPr txBox="1">
            <a:spLocks noGrp="1"/>
          </p:cNvSpPr>
          <p:nvPr>
            <p:ph type="dt" sz="half" idx="2"/>
          </p:nvPr>
        </p:nvSpPr>
        <p:spPr>
          <a:xfrm>
            <a:off x="914400" y="6248520"/>
            <a:ext cx="2539800" cy="4568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8383AD"/>
                </a:solidFill>
                <a:latin typeface="Times New Roman" pitchFamily="18"/>
                <a:ea typeface="Arial Unicode MS" pitchFamily="2"/>
                <a:cs typeface="Arial" pitchFamily="2"/>
              </a:defRPr>
            </a:lvl1pPr>
          </a:lstStyle>
          <a:p>
            <a:pPr lvl="0"/>
            <a:fld id="{12519641-19C5-4072-B5F4-02BD7C7A2553}" type="datetime1">
              <a:rPr lang="ru-RU"/>
              <a:pPr lvl="0"/>
              <a:t>2015/2/3</a:t>
            </a:fld>
            <a:endParaRPr lang="ru-RU"/>
          </a:p>
        </p:txBody>
      </p:sp>
      <p:sp>
        <p:nvSpPr>
          <p:cNvPr id="62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4165560" y="6248520"/>
            <a:ext cx="3860279" cy="4568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3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8737560" y="6248520"/>
            <a:ext cx="2539800" cy="4568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8383AD"/>
                </a:solidFill>
                <a:latin typeface="Times New Roman" pitchFamily="18"/>
                <a:ea typeface="Arial Unicode MS" pitchFamily="2"/>
                <a:cs typeface="Arial" pitchFamily="2"/>
              </a:defRPr>
            </a:lvl1pPr>
          </a:lstStyle>
          <a:p>
            <a:pPr lvl="0"/>
            <a:fld id="{337CCA64-2971-4C27-8B45-0F81CCDCF719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0">
        <a:spcBef>
          <a:spcPts val="0"/>
        </a:spcBef>
        <a:spcAft>
          <a:spcPts val="0"/>
        </a:spcAft>
        <a:buNone/>
        <a:tabLst/>
        <a:defRPr lang="en-US" sz="4400" b="0" i="0" u="none" strike="noStrike" kern="1200" spc="0">
          <a:ln>
            <a:noFill/>
          </a:ln>
          <a:solidFill>
            <a:srgbClr val="404176"/>
          </a:solidFill>
          <a:latin typeface="Times New Roman" pitchFamily="18"/>
          <a:ea typeface="Arial Unicode MS" pitchFamily="2"/>
          <a:cs typeface="Arial" pitchFamily="2"/>
        </a:defRPr>
      </a:lvl1pPr>
    </p:titleStyle>
    <p:bodyStyle>
      <a:lvl1pPr lvl="0" rtl="0">
        <a:buSzPct val="45000"/>
        <a:buFont typeface="StarSymbol"/>
        <a:buChar char="●"/>
        <a:tabLst/>
        <a:defRPr lang="ru-RU" sz="3200" b="0" i="0" u="none" strike="noStrike" spc="0">
          <a:solidFill>
            <a:srgbClr val="8383AD"/>
          </a:solidFill>
          <a:latin typeface="Times New Roman" pitchFamily="18"/>
          <a:cs typeface="Arial" pitchFamily="2"/>
        </a:defRPr>
      </a:lvl1pPr>
      <a:lvl2pPr lvl="1" rtl="0">
        <a:buSzPct val="45000"/>
        <a:buFont typeface="StarSymbol"/>
        <a:buChar char="●"/>
        <a:tabLst/>
        <a:defRPr lang="ru-RU" sz="3200" b="0" i="0" u="none" strike="noStrike" spc="0">
          <a:solidFill>
            <a:srgbClr val="8383AD"/>
          </a:solidFill>
          <a:latin typeface="Times New Roman" pitchFamily="18"/>
          <a:cs typeface="Arial" pitchFamily="2"/>
        </a:defRPr>
      </a:lvl2pPr>
      <a:lvl3pPr lvl="2" rtl="0">
        <a:buSzPct val="75000"/>
        <a:buFont typeface="StarSymbol"/>
        <a:buChar char="–"/>
        <a:tabLst/>
        <a:defRPr lang="ru-RU" sz="3200" b="0" i="0" u="none" strike="noStrike" spc="0">
          <a:solidFill>
            <a:srgbClr val="8383AD"/>
          </a:solidFill>
          <a:latin typeface="Times New Roman" pitchFamily="18"/>
          <a:cs typeface="Arial" pitchFamily="2"/>
        </a:defRPr>
      </a:lvl3pPr>
      <a:lvl4pPr lvl="3" rtl="0">
        <a:buSzPct val="45000"/>
        <a:buFont typeface="StarSymbol"/>
        <a:buChar char="●"/>
        <a:tabLst/>
        <a:defRPr lang="ru-RU" sz="3200" b="0" i="0" u="none" strike="noStrike" spc="0">
          <a:solidFill>
            <a:srgbClr val="8383AD"/>
          </a:solidFill>
          <a:latin typeface="Times New Roman" pitchFamily="18"/>
          <a:cs typeface="Arial" pitchFamily="2"/>
        </a:defRPr>
      </a:lvl4pPr>
      <a:lvl5pPr lvl="4" rtl="0">
        <a:buSzPct val="75000"/>
        <a:buFont typeface="StarSymbol"/>
        <a:buChar char="–"/>
        <a:tabLst/>
        <a:defRPr lang="ru-RU" sz="3200" b="0" i="0" u="none" strike="noStrike" spc="0">
          <a:solidFill>
            <a:srgbClr val="8383AD"/>
          </a:solidFill>
          <a:latin typeface="Times New Roman" pitchFamily="18"/>
          <a:cs typeface="Arial" pitchFamily="2"/>
        </a:defRPr>
      </a:lvl5pPr>
      <a:lvl6pPr lvl="5" rtl="0">
        <a:buSzPct val="45000"/>
        <a:buFont typeface="StarSymbol"/>
        <a:buChar char="●"/>
        <a:tabLst/>
        <a:defRPr lang="ru-RU" sz="3200" b="0" i="0" u="none" strike="noStrike" spc="0">
          <a:solidFill>
            <a:srgbClr val="8383AD"/>
          </a:solidFill>
          <a:latin typeface="Times New Roman" pitchFamily="18"/>
          <a:cs typeface="Arial" pitchFamily="2"/>
        </a:defRPr>
      </a:lvl6pPr>
      <a:lvl7pPr lvl="6" rtl="0">
        <a:buSzPct val="45000"/>
        <a:buFont typeface="StarSymbol"/>
        <a:buChar char="●"/>
        <a:tabLst/>
        <a:defRPr lang="ru-RU" sz="3200" b="0" i="0" u="none" strike="noStrike" spc="0">
          <a:solidFill>
            <a:srgbClr val="8383AD"/>
          </a:solidFill>
          <a:latin typeface="Times New Roman" pitchFamily="18"/>
          <a:cs typeface="Arial" pitchFamily="2"/>
        </a:defRPr>
      </a:lvl7pPr>
      <a:lvl8pPr lvl="7" rtl="0">
        <a:buSzPct val="45000"/>
        <a:buFont typeface="StarSymbol"/>
        <a:buChar char="●"/>
        <a:tabLst/>
        <a:defRPr lang="ru-RU" sz="3200" b="0" i="0" u="none" strike="noStrike" spc="0">
          <a:solidFill>
            <a:srgbClr val="8383AD"/>
          </a:solidFill>
          <a:latin typeface="Times New Roman" pitchFamily="18"/>
          <a:cs typeface="Arial" pitchFamily="2"/>
        </a:defRPr>
      </a:lvl8pPr>
      <a:lvl9pPr marL="0" marR="0" lvl="0" indent="0" algn="l" rtl="0" hangingPunct="0">
        <a:spcBef>
          <a:spcPts val="638"/>
        </a:spcBef>
        <a:spcAft>
          <a:spcPts val="0"/>
        </a:spcAft>
        <a:buSzPts val="3657"/>
        <a:buBlip>
          <a:blip r:embed="rId13"/>
        </a:buBlip>
        <a:tabLst/>
        <a:defRPr lang="ru-RU" sz="3200" b="0" i="0" u="none" strike="noStrike" spc="0">
          <a:solidFill>
            <a:srgbClr val="8383AD"/>
          </a:solidFill>
          <a:latin typeface="Times New Roman" pitchFamily="18"/>
          <a:cs typeface="Arial" pitchFamily="2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287280" y="76320"/>
            <a:ext cx="11581920" cy="6781320"/>
            <a:chOff x="287280" y="76320"/>
            <a:chExt cx="11581920" cy="6781320"/>
          </a:xfrm>
        </p:grpSpPr>
        <p:grpSp>
          <p:nvGrpSpPr>
            <p:cNvPr id="3" name="Group 8"/>
            <p:cNvGrpSpPr/>
            <p:nvPr/>
          </p:nvGrpSpPr>
          <p:grpSpPr>
            <a:xfrm>
              <a:off x="287280" y="76320"/>
              <a:ext cx="11581920" cy="335880"/>
              <a:chOff x="287280" y="76320"/>
              <a:chExt cx="11581920" cy="335880"/>
            </a:xfrm>
          </p:grpSpPr>
          <p:grpSp>
            <p:nvGrpSpPr>
              <p:cNvPr id="4" name="Group 9"/>
              <p:cNvGrpSpPr/>
              <p:nvPr/>
            </p:nvGrpSpPr>
            <p:grpSpPr>
              <a:xfrm>
                <a:off x="287280" y="76320"/>
                <a:ext cx="2234880" cy="335880"/>
                <a:chOff x="287280" y="76320"/>
                <a:chExt cx="2234880" cy="335880"/>
              </a:xfrm>
            </p:grpSpPr>
            <p:sp>
              <p:nvSpPr>
                <p:cNvPr id="5" name="Rectangle 10"/>
                <p:cNvSpPr/>
                <p:nvPr/>
              </p:nvSpPr>
              <p:spPr>
                <a:xfrm>
                  <a:off x="140508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6" name="Rectangle 11"/>
                <p:cNvSpPr/>
                <p:nvPr/>
              </p:nvSpPr>
              <p:spPr>
                <a:xfrm>
                  <a:off x="140508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7" name="Rectangle 12"/>
                <p:cNvSpPr/>
                <p:nvPr/>
              </p:nvSpPr>
              <p:spPr>
                <a:xfrm>
                  <a:off x="28728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8" name="Rectangle 13"/>
                <p:cNvSpPr/>
                <p:nvPr/>
              </p:nvSpPr>
              <p:spPr>
                <a:xfrm>
                  <a:off x="28728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9" name="Rectangle 14"/>
                <p:cNvSpPr/>
                <p:nvPr/>
              </p:nvSpPr>
              <p:spPr>
                <a:xfrm>
                  <a:off x="397800" y="160200"/>
                  <a:ext cx="201240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EFED6">
                    <a:alpha val="5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10" name="Group 15"/>
              <p:cNvGrpSpPr/>
              <p:nvPr/>
            </p:nvGrpSpPr>
            <p:grpSpPr>
              <a:xfrm>
                <a:off x="2624040" y="76320"/>
                <a:ext cx="2234880" cy="335880"/>
                <a:chOff x="2624040" y="76320"/>
                <a:chExt cx="2234880" cy="335880"/>
              </a:xfrm>
            </p:grpSpPr>
            <p:sp>
              <p:nvSpPr>
                <p:cNvPr id="11" name="Rectangle 16"/>
                <p:cNvSpPr/>
                <p:nvPr/>
              </p:nvSpPr>
              <p:spPr>
                <a:xfrm>
                  <a:off x="374184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2" name="Rectangle 17"/>
                <p:cNvSpPr/>
                <p:nvPr/>
              </p:nvSpPr>
              <p:spPr>
                <a:xfrm>
                  <a:off x="374184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3" name="Rectangle 18"/>
                <p:cNvSpPr/>
                <p:nvPr/>
              </p:nvSpPr>
              <p:spPr>
                <a:xfrm>
                  <a:off x="262404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4" name="Rectangle 19"/>
                <p:cNvSpPr/>
                <p:nvPr/>
              </p:nvSpPr>
              <p:spPr>
                <a:xfrm>
                  <a:off x="262404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5" name="Rectangle 20"/>
                <p:cNvSpPr/>
                <p:nvPr/>
              </p:nvSpPr>
              <p:spPr>
                <a:xfrm>
                  <a:off x="2734560" y="160200"/>
                  <a:ext cx="201240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EFED6">
                    <a:alpha val="5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16" name="Group 21"/>
              <p:cNvGrpSpPr/>
              <p:nvPr/>
            </p:nvGrpSpPr>
            <p:grpSpPr>
              <a:xfrm>
                <a:off x="4960800" y="76320"/>
                <a:ext cx="2234879" cy="335880"/>
                <a:chOff x="4960800" y="76320"/>
                <a:chExt cx="2234879" cy="335880"/>
              </a:xfrm>
            </p:grpSpPr>
            <p:sp>
              <p:nvSpPr>
                <p:cNvPr id="17" name="Rectangle 22"/>
                <p:cNvSpPr/>
                <p:nvPr/>
              </p:nvSpPr>
              <p:spPr>
                <a:xfrm>
                  <a:off x="6078599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8" name="Rectangle 23"/>
                <p:cNvSpPr/>
                <p:nvPr/>
              </p:nvSpPr>
              <p:spPr>
                <a:xfrm>
                  <a:off x="6078599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9" name="Rectangle 24"/>
                <p:cNvSpPr/>
                <p:nvPr/>
              </p:nvSpPr>
              <p:spPr>
                <a:xfrm>
                  <a:off x="496080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0" name="Rectangle 25"/>
                <p:cNvSpPr/>
                <p:nvPr/>
              </p:nvSpPr>
              <p:spPr>
                <a:xfrm>
                  <a:off x="496080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1" name="Rectangle 26"/>
                <p:cNvSpPr/>
                <p:nvPr/>
              </p:nvSpPr>
              <p:spPr>
                <a:xfrm>
                  <a:off x="5071680" y="160200"/>
                  <a:ext cx="201240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EFED6">
                    <a:alpha val="5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22" name="Group 27"/>
              <p:cNvGrpSpPr/>
              <p:nvPr/>
            </p:nvGrpSpPr>
            <p:grpSpPr>
              <a:xfrm>
                <a:off x="7297560" y="76320"/>
                <a:ext cx="2234880" cy="335880"/>
                <a:chOff x="7297560" y="76320"/>
                <a:chExt cx="2234880" cy="335880"/>
              </a:xfrm>
            </p:grpSpPr>
            <p:sp>
              <p:nvSpPr>
                <p:cNvPr id="23" name="Rectangle 28"/>
                <p:cNvSpPr/>
                <p:nvPr/>
              </p:nvSpPr>
              <p:spPr>
                <a:xfrm>
                  <a:off x="841536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4" name="Rectangle 29"/>
                <p:cNvSpPr/>
                <p:nvPr/>
              </p:nvSpPr>
              <p:spPr>
                <a:xfrm>
                  <a:off x="841536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5" name="Rectangle 30"/>
                <p:cNvSpPr/>
                <p:nvPr/>
              </p:nvSpPr>
              <p:spPr>
                <a:xfrm>
                  <a:off x="729756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6" name="Rectangle 31"/>
                <p:cNvSpPr/>
                <p:nvPr/>
              </p:nvSpPr>
              <p:spPr>
                <a:xfrm>
                  <a:off x="729756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7" name="Rectangle 32"/>
                <p:cNvSpPr/>
                <p:nvPr/>
              </p:nvSpPr>
              <p:spPr>
                <a:xfrm>
                  <a:off x="7408440" y="160200"/>
                  <a:ext cx="201240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EFED6">
                    <a:alpha val="5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28" name="Group 33"/>
              <p:cNvGrpSpPr/>
              <p:nvPr/>
            </p:nvGrpSpPr>
            <p:grpSpPr>
              <a:xfrm>
                <a:off x="9634680" y="76320"/>
                <a:ext cx="2234520" cy="335880"/>
                <a:chOff x="9634680" y="76320"/>
                <a:chExt cx="2234520" cy="335880"/>
              </a:xfrm>
            </p:grpSpPr>
            <p:sp>
              <p:nvSpPr>
                <p:cNvPr id="29" name="Rectangle 34"/>
                <p:cNvSpPr/>
                <p:nvPr/>
              </p:nvSpPr>
              <p:spPr>
                <a:xfrm>
                  <a:off x="1075212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0" name="Rectangle 35"/>
                <p:cNvSpPr/>
                <p:nvPr/>
              </p:nvSpPr>
              <p:spPr>
                <a:xfrm>
                  <a:off x="1075212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1" name="Rectangle 36"/>
                <p:cNvSpPr/>
                <p:nvPr/>
              </p:nvSpPr>
              <p:spPr>
                <a:xfrm>
                  <a:off x="963468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2" name="Rectangle 37"/>
                <p:cNvSpPr/>
                <p:nvPr/>
              </p:nvSpPr>
              <p:spPr>
                <a:xfrm>
                  <a:off x="963468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3" name="Rectangle 38"/>
                <p:cNvSpPr/>
                <p:nvPr/>
              </p:nvSpPr>
              <p:spPr>
                <a:xfrm>
                  <a:off x="9745200" y="160200"/>
                  <a:ext cx="201240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EFED6">
                    <a:alpha val="5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</p:grpSp>
        <p:grpSp>
          <p:nvGrpSpPr>
            <p:cNvPr id="34" name="Group 39"/>
            <p:cNvGrpSpPr/>
            <p:nvPr/>
          </p:nvGrpSpPr>
          <p:grpSpPr>
            <a:xfrm>
              <a:off x="405720" y="6783480"/>
              <a:ext cx="11277360" cy="74160"/>
              <a:chOff x="405720" y="6783480"/>
              <a:chExt cx="11277360" cy="74160"/>
            </a:xfrm>
          </p:grpSpPr>
          <p:grpSp>
            <p:nvGrpSpPr>
              <p:cNvPr id="35" name="Group 40"/>
              <p:cNvGrpSpPr/>
              <p:nvPr/>
            </p:nvGrpSpPr>
            <p:grpSpPr>
              <a:xfrm>
                <a:off x="405720" y="6783480"/>
                <a:ext cx="1320480" cy="74160"/>
                <a:chOff x="405720" y="6783480"/>
                <a:chExt cx="1320480" cy="74160"/>
              </a:xfrm>
            </p:grpSpPr>
            <p:sp>
              <p:nvSpPr>
                <p:cNvPr id="36" name="Rectangle 41"/>
                <p:cNvSpPr/>
                <p:nvPr/>
              </p:nvSpPr>
              <p:spPr>
                <a:xfrm>
                  <a:off x="106632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7" name="Rectangle 42"/>
                <p:cNvSpPr/>
                <p:nvPr/>
              </p:nvSpPr>
              <p:spPr>
                <a:xfrm>
                  <a:off x="40572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38" name="Group 43"/>
              <p:cNvGrpSpPr/>
              <p:nvPr/>
            </p:nvGrpSpPr>
            <p:grpSpPr>
              <a:xfrm>
                <a:off x="1828440" y="6783480"/>
                <a:ext cx="1320120" cy="74160"/>
                <a:chOff x="1828440" y="6783480"/>
                <a:chExt cx="1320120" cy="74160"/>
              </a:xfrm>
            </p:grpSpPr>
            <p:sp>
              <p:nvSpPr>
                <p:cNvPr id="39" name="Rectangle 44"/>
                <p:cNvSpPr/>
                <p:nvPr/>
              </p:nvSpPr>
              <p:spPr>
                <a:xfrm>
                  <a:off x="248868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40" name="Rectangle 45"/>
                <p:cNvSpPr/>
                <p:nvPr/>
              </p:nvSpPr>
              <p:spPr>
                <a:xfrm>
                  <a:off x="182844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41" name="Group 46"/>
              <p:cNvGrpSpPr/>
              <p:nvPr/>
            </p:nvGrpSpPr>
            <p:grpSpPr>
              <a:xfrm>
                <a:off x="3250800" y="6783480"/>
                <a:ext cx="1320120" cy="74160"/>
                <a:chOff x="3250800" y="6783480"/>
                <a:chExt cx="1320120" cy="74160"/>
              </a:xfrm>
            </p:grpSpPr>
            <p:sp>
              <p:nvSpPr>
                <p:cNvPr id="42" name="Rectangle 47"/>
                <p:cNvSpPr/>
                <p:nvPr/>
              </p:nvSpPr>
              <p:spPr>
                <a:xfrm>
                  <a:off x="391104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43" name="Rectangle 48"/>
                <p:cNvSpPr/>
                <p:nvPr/>
              </p:nvSpPr>
              <p:spPr>
                <a:xfrm>
                  <a:off x="325080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44" name="Group 49"/>
              <p:cNvGrpSpPr/>
              <p:nvPr/>
            </p:nvGrpSpPr>
            <p:grpSpPr>
              <a:xfrm>
                <a:off x="4673160" y="6783480"/>
                <a:ext cx="1320120" cy="74160"/>
                <a:chOff x="4673160" y="6783480"/>
                <a:chExt cx="1320120" cy="74160"/>
              </a:xfrm>
            </p:grpSpPr>
            <p:sp>
              <p:nvSpPr>
                <p:cNvPr id="45" name="Rectangle 50"/>
                <p:cNvSpPr/>
                <p:nvPr/>
              </p:nvSpPr>
              <p:spPr>
                <a:xfrm>
                  <a:off x="533340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46" name="Rectangle 51"/>
                <p:cNvSpPr/>
                <p:nvPr/>
              </p:nvSpPr>
              <p:spPr>
                <a:xfrm>
                  <a:off x="467316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47" name="Group 52"/>
              <p:cNvGrpSpPr/>
              <p:nvPr/>
            </p:nvGrpSpPr>
            <p:grpSpPr>
              <a:xfrm>
                <a:off x="6095519" y="6783480"/>
                <a:ext cx="1320120" cy="74160"/>
                <a:chOff x="6095519" y="6783480"/>
                <a:chExt cx="1320120" cy="74160"/>
              </a:xfrm>
            </p:grpSpPr>
            <p:sp>
              <p:nvSpPr>
                <p:cNvPr id="48" name="Rectangle 53"/>
                <p:cNvSpPr/>
                <p:nvPr/>
              </p:nvSpPr>
              <p:spPr>
                <a:xfrm>
                  <a:off x="6755759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49" name="Rectangle 54"/>
                <p:cNvSpPr/>
                <p:nvPr/>
              </p:nvSpPr>
              <p:spPr>
                <a:xfrm>
                  <a:off x="6095519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50" name="Group 55"/>
              <p:cNvGrpSpPr/>
              <p:nvPr/>
            </p:nvGrpSpPr>
            <p:grpSpPr>
              <a:xfrm>
                <a:off x="7517880" y="6783480"/>
                <a:ext cx="1320120" cy="74160"/>
                <a:chOff x="7517880" y="6783480"/>
                <a:chExt cx="1320120" cy="74160"/>
              </a:xfrm>
            </p:grpSpPr>
            <p:sp>
              <p:nvSpPr>
                <p:cNvPr id="51" name="Rectangle 56"/>
                <p:cNvSpPr/>
                <p:nvPr/>
              </p:nvSpPr>
              <p:spPr>
                <a:xfrm>
                  <a:off x="817812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52" name="Rectangle 57"/>
                <p:cNvSpPr/>
                <p:nvPr/>
              </p:nvSpPr>
              <p:spPr>
                <a:xfrm>
                  <a:off x="751788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53" name="Group 58"/>
              <p:cNvGrpSpPr/>
              <p:nvPr/>
            </p:nvGrpSpPr>
            <p:grpSpPr>
              <a:xfrm>
                <a:off x="8940240" y="6783480"/>
                <a:ext cx="1320480" cy="74160"/>
                <a:chOff x="8940240" y="6783480"/>
                <a:chExt cx="1320480" cy="74160"/>
              </a:xfrm>
            </p:grpSpPr>
            <p:sp>
              <p:nvSpPr>
                <p:cNvPr id="54" name="Rectangle 59"/>
                <p:cNvSpPr/>
                <p:nvPr/>
              </p:nvSpPr>
              <p:spPr>
                <a:xfrm>
                  <a:off x="960084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55" name="Rectangle 60"/>
                <p:cNvSpPr/>
                <p:nvPr/>
              </p:nvSpPr>
              <p:spPr>
                <a:xfrm>
                  <a:off x="894024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56" name="Group 61"/>
              <p:cNvGrpSpPr/>
              <p:nvPr/>
            </p:nvGrpSpPr>
            <p:grpSpPr>
              <a:xfrm>
                <a:off x="10362599" y="6783480"/>
                <a:ext cx="1320481" cy="74160"/>
                <a:chOff x="10362599" y="6783480"/>
                <a:chExt cx="1320481" cy="74160"/>
              </a:xfrm>
            </p:grpSpPr>
            <p:sp>
              <p:nvSpPr>
                <p:cNvPr id="57" name="Rectangle 62"/>
                <p:cNvSpPr/>
                <p:nvPr/>
              </p:nvSpPr>
              <p:spPr>
                <a:xfrm>
                  <a:off x="1102320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58" name="Rectangle 63"/>
                <p:cNvSpPr/>
                <p:nvPr/>
              </p:nvSpPr>
              <p:spPr>
                <a:xfrm>
                  <a:off x="10362599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</p:grpSp>
      </p:grpSp>
      <p:sp>
        <p:nvSpPr>
          <p:cNvPr id="59" name="Title 1"/>
          <p:cNvSpPr txBox="1">
            <a:spLocks noGrp="1"/>
          </p:cNvSpPr>
          <p:nvPr>
            <p:ph type="title"/>
          </p:nvPr>
        </p:nvSpPr>
        <p:spPr>
          <a:xfrm>
            <a:off x="914400" y="609480"/>
            <a:ext cx="10362960" cy="11426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Для правки текста заголовка щелкните мышьюClick to edit Master title style</a:t>
            </a:r>
          </a:p>
        </p:txBody>
      </p:sp>
      <p:sp>
        <p:nvSpPr>
          <p:cNvPr id="60" name="Rectangle 4"/>
          <p:cNvSpPr txBox="1">
            <a:spLocks noGrp="1"/>
          </p:cNvSpPr>
          <p:nvPr>
            <p:ph type="dt" sz="half" idx="2"/>
          </p:nvPr>
        </p:nvSpPr>
        <p:spPr>
          <a:xfrm>
            <a:off x="914400" y="6248520"/>
            <a:ext cx="2539800" cy="4568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8383AD"/>
                </a:solidFill>
                <a:latin typeface="Times New Roman" pitchFamily="18"/>
                <a:ea typeface="Arial Unicode MS" pitchFamily="2"/>
                <a:cs typeface="Arial" pitchFamily="2"/>
              </a:defRPr>
            </a:lvl1pPr>
          </a:lstStyle>
          <a:p>
            <a:pPr lvl="0"/>
            <a:fld id="{A8DD47EF-FA4D-48B5-A46C-ECB15F3CA8EA}" type="datetime1">
              <a:rPr lang="ru-RU"/>
              <a:pPr lvl="0"/>
              <a:t>2015/2/3</a:t>
            </a:fld>
            <a:endParaRPr lang="ru-RU"/>
          </a:p>
        </p:txBody>
      </p:sp>
      <p:sp>
        <p:nvSpPr>
          <p:cNvPr id="61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4165560" y="6248520"/>
            <a:ext cx="3860279" cy="4568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2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8737560" y="6248520"/>
            <a:ext cx="2539800" cy="4568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8383AD"/>
                </a:solidFill>
                <a:latin typeface="Times New Roman" pitchFamily="18"/>
                <a:ea typeface="Arial Unicode MS" pitchFamily="2"/>
                <a:cs typeface="Arial" pitchFamily="2"/>
              </a:defRPr>
            </a:lvl1pPr>
          </a:lstStyle>
          <a:p>
            <a:pPr lvl="0"/>
            <a:fld id="{763D0210-39BF-4DDC-8879-062C617B739C}" type="slidenum">
              <a:t>‹#›</a:t>
            </a:fld>
            <a:endParaRPr lang="ru-RU"/>
          </a:p>
        </p:txBody>
      </p:sp>
      <p:sp>
        <p:nvSpPr>
          <p:cNvPr id="63" name="Текст 6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0">
        <a:spcBef>
          <a:spcPts val="0"/>
        </a:spcBef>
        <a:spcAft>
          <a:spcPts val="0"/>
        </a:spcAft>
        <a:buNone/>
        <a:tabLst/>
        <a:defRPr lang="en-US" sz="4400" b="0" i="0" u="none" strike="noStrike" kern="1200" spc="0">
          <a:ln>
            <a:noFill/>
          </a:ln>
          <a:solidFill>
            <a:srgbClr val="404176"/>
          </a:solidFill>
          <a:latin typeface="Times New Roman" pitchFamily="18"/>
          <a:ea typeface="Arial Unicode MS" pitchFamily="2"/>
          <a:cs typeface="Arial" pitchFamily="2"/>
        </a:defRPr>
      </a:lvl1pPr>
    </p:titleStyle>
    <p:bodyStyle>
      <a:lvl1pPr algn="l" rtl="0" hangingPunct="0">
        <a:spcBef>
          <a:spcPts val="0"/>
        </a:spcBef>
        <a:spcAft>
          <a:spcPts val="1417"/>
        </a:spcAft>
        <a:tabLst/>
        <a:defRPr lang="en-US" sz="3200" b="0" i="0" u="none" strike="noStrike" kern="1200" spc="0">
          <a:ln>
            <a:noFill/>
          </a:ln>
          <a:solidFill>
            <a:srgbClr val="8383AD"/>
          </a:solidFill>
          <a:latin typeface="Times New Roman" pitchFamily="18"/>
          <a:ea typeface="Arial Unicode MS" pitchFamily="2"/>
          <a:cs typeface="Arial" pitchFamily="2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287280" y="76320"/>
            <a:ext cx="11581920" cy="6781320"/>
            <a:chOff x="287280" y="76320"/>
            <a:chExt cx="11581920" cy="6781320"/>
          </a:xfrm>
        </p:grpSpPr>
        <p:grpSp>
          <p:nvGrpSpPr>
            <p:cNvPr id="3" name="Group 8"/>
            <p:cNvGrpSpPr/>
            <p:nvPr/>
          </p:nvGrpSpPr>
          <p:grpSpPr>
            <a:xfrm>
              <a:off x="287280" y="76320"/>
              <a:ext cx="11581920" cy="335880"/>
              <a:chOff x="287280" y="76320"/>
              <a:chExt cx="11581920" cy="335880"/>
            </a:xfrm>
          </p:grpSpPr>
          <p:grpSp>
            <p:nvGrpSpPr>
              <p:cNvPr id="4" name="Group 9"/>
              <p:cNvGrpSpPr/>
              <p:nvPr/>
            </p:nvGrpSpPr>
            <p:grpSpPr>
              <a:xfrm>
                <a:off x="287280" y="76320"/>
                <a:ext cx="2234880" cy="335880"/>
                <a:chOff x="287280" y="76320"/>
                <a:chExt cx="2234880" cy="335880"/>
              </a:xfrm>
            </p:grpSpPr>
            <p:sp>
              <p:nvSpPr>
                <p:cNvPr id="5" name="Rectangle 10"/>
                <p:cNvSpPr/>
                <p:nvPr/>
              </p:nvSpPr>
              <p:spPr>
                <a:xfrm>
                  <a:off x="140508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6" name="Rectangle 11"/>
                <p:cNvSpPr/>
                <p:nvPr/>
              </p:nvSpPr>
              <p:spPr>
                <a:xfrm>
                  <a:off x="140508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7" name="Rectangle 12"/>
                <p:cNvSpPr/>
                <p:nvPr/>
              </p:nvSpPr>
              <p:spPr>
                <a:xfrm>
                  <a:off x="28728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8" name="Rectangle 13"/>
                <p:cNvSpPr/>
                <p:nvPr/>
              </p:nvSpPr>
              <p:spPr>
                <a:xfrm>
                  <a:off x="28728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9" name="Rectangle 14"/>
                <p:cNvSpPr/>
                <p:nvPr/>
              </p:nvSpPr>
              <p:spPr>
                <a:xfrm>
                  <a:off x="397800" y="160200"/>
                  <a:ext cx="201240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EFED6">
                    <a:alpha val="5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10" name="Group 15"/>
              <p:cNvGrpSpPr/>
              <p:nvPr/>
            </p:nvGrpSpPr>
            <p:grpSpPr>
              <a:xfrm>
                <a:off x="2624040" y="76320"/>
                <a:ext cx="2234880" cy="335880"/>
                <a:chOff x="2624040" y="76320"/>
                <a:chExt cx="2234880" cy="335880"/>
              </a:xfrm>
            </p:grpSpPr>
            <p:sp>
              <p:nvSpPr>
                <p:cNvPr id="11" name="Rectangle 16"/>
                <p:cNvSpPr/>
                <p:nvPr/>
              </p:nvSpPr>
              <p:spPr>
                <a:xfrm>
                  <a:off x="374184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2" name="Rectangle 17"/>
                <p:cNvSpPr/>
                <p:nvPr/>
              </p:nvSpPr>
              <p:spPr>
                <a:xfrm>
                  <a:off x="374184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3" name="Rectangle 18"/>
                <p:cNvSpPr/>
                <p:nvPr/>
              </p:nvSpPr>
              <p:spPr>
                <a:xfrm>
                  <a:off x="262404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4" name="Rectangle 19"/>
                <p:cNvSpPr/>
                <p:nvPr/>
              </p:nvSpPr>
              <p:spPr>
                <a:xfrm>
                  <a:off x="262404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5" name="Rectangle 20"/>
                <p:cNvSpPr/>
                <p:nvPr/>
              </p:nvSpPr>
              <p:spPr>
                <a:xfrm>
                  <a:off x="2734560" y="160200"/>
                  <a:ext cx="201240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EFED6">
                    <a:alpha val="5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16" name="Group 21"/>
              <p:cNvGrpSpPr/>
              <p:nvPr/>
            </p:nvGrpSpPr>
            <p:grpSpPr>
              <a:xfrm>
                <a:off x="4960800" y="76320"/>
                <a:ext cx="2234879" cy="335880"/>
                <a:chOff x="4960800" y="76320"/>
                <a:chExt cx="2234879" cy="335880"/>
              </a:xfrm>
            </p:grpSpPr>
            <p:sp>
              <p:nvSpPr>
                <p:cNvPr id="17" name="Rectangle 22"/>
                <p:cNvSpPr/>
                <p:nvPr/>
              </p:nvSpPr>
              <p:spPr>
                <a:xfrm>
                  <a:off x="6078599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8" name="Rectangle 23"/>
                <p:cNvSpPr/>
                <p:nvPr/>
              </p:nvSpPr>
              <p:spPr>
                <a:xfrm>
                  <a:off x="6078599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9" name="Rectangle 24"/>
                <p:cNvSpPr/>
                <p:nvPr/>
              </p:nvSpPr>
              <p:spPr>
                <a:xfrm>
                  <a:off x="496080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0" name="Rectangle 25"/>
                <p:cNvSpPr/>
                <p:nvPr/>
              </p:nvSpPr>
              <p:spPr>
                <a:xfrm>
                  <a:off x="496080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1" name="Rectangle 26"/>
                <p:cNvSpPr/>
                <p:nvPr/>
              </p:nvSpPr>
              <p:spPr>
                <a:xfrm>
                  <a:off x="5071680" y="160200"/>
                  <a:ext cx="201240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EFED6">
                    <a:alpha val="5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22" name="Group 27"/>
              <p:cNvGrpSpPr/>
              <p:nvPr/>
            </p:nvGrpSpPr>
            <p:grpSpPr>
              <a:xfrm>
                <a:off x="7297560" y="76320"/>
                <a:ext cx="2234880" cy="335880"/>
                <a:chOff x="7297560" y="76320"/>
                <a:chExt cx="2234880" cy="335880"/>
              </a:xfrm>
            </p:grpSpPr>
            <p:sp>
              <p:nvSpPr>
                <p:cNvPr id="23" name="Rectangle 28"/>
                <p:cNvSpPr/>
                <p:nvPr/>
              </p:nvSpPr>
              <p:spPr>
                <a:xfrm>
                  <a:off x="841536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4" name="Rectangle 29"/>
                <p:cNvSpPr/>
                <p:nvPr/>
              </p:nvSpPr>
              <p:spPr>
                <a:xfrm>
                  <a:off x="841536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5" name="Rectangle 30"/>
                <p:cNvSpPr/>
                <p:nvPr/>
              </p:nvSpPr>
              <p:spPr>
                <a:xfrm>
                  <a:off x="729756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6" name="Rectangle 31"/>
                <p:cNvSpPr/>
                <p:nvPr/>
              </p:nvSpPr>
              <p:spPr>
                <a:xfrm>
                  <a:off x="729756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7" name="Rectangle 32"/>
                <p:cNvSpPr/>
                <p:nvPr/>
              </p:nvSpPr>
              <p:spPr>
                <a:xfrm>
                  <a:off x="7408440" y="160200"/>
                  <a:ext cx="201240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EFED6">
                    <a:alpha val="5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28" name="Group 33"/>
              <p:cNvGrpSpPr/>
              <p:nvPr/>
            </p:nvGrpSpPr>
            <p:grpSpPr>
              <a:xfrm>
                <a:off x="9634680" y="76320"/>
                <a:ext cx="2234520" cy="335880"/>
                <a:chOff x="9634680" y="76320"/>
                <a:chExt cx="2234520" cy="335880"/>
              </a:xfrm>
            </p:grpSpPr>
            <p:sp>
              <p:nvSpPr>
                <p:cNvPr id="29" name="Rectangle 34"/>
                <p:cNvSpPr/>
                <p:nvPr/>
              </p:nvSpPr>
              <p:spPr>
                <a:xfrm>
                  <a:off x="1075212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0" name="Rectangle 35"/>
                <p:cNvSpPr/>
                <p:nvPr/>
              </p:nvSpPr>
              <p:spPr>
                <a:xfrm>
                  <a:off x="1075212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1" name="Rectangle 36"/>
                <p:cNvSpPr/>
                <p:nvPr/>
              </p:nvSpPr>
              <p:spPr>
                <a:xfrm>
                  <a:off x="9634680" y="24444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2" name="Rectangle 37"/>
                <p:cNvSpPr/>
                <p:nvPr/>
              </p:nvSpPr>
              <p:spPr>
                <a:xfrm>
                  <a:off x="9634680" y="76320"/>
                  <a:ext cx="111708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3" name="Rectangle 38"/>
                <p:cNvSpPr/>
                <p:nvPr/>
              </p:nvSpPr>
              <p:spPr>
                <a:xfrm>
                  <a:off x="9745200" y="160200"/>
                  <a:ext cx="2012400" cy="1677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EFED6">
                    <a:alpha val="5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</p:grpSp>
        <p:grpSp>
          <p:nvGrpSpPr>
            <p:cNvPr id="34" name="Group 39"/>
            <p:cNvGrpSpPr/>
            <p:nvPr/>
          </p:nvGrpSpPr>
          <p:grpSpPr>
            <a:xfrm>
              <a:off x="405720" y="6783480"/>
              <a:ext cx="11277360" cy="74160"/>
              <a:chOff x="405720" y="6783480"/>
              <a:chExt cx="11277360" cy="74160"/>
            </a:xfrm>
          </p:grpSpPr>
          <p:grpSp>
            <p:nvGrpSpPr>
              <p:cNvPr id="35" name="Group 40"/>
              <p:cNvGrpSpPr/>
              <p:nvPr/>
            </p:nvGrpSpPr>
            <p:grpSpPr>
              <a:xfrm>
                <a:off x="405720" y="6783480"/>
                <a:ext cx="1320480" cy="74160"/>
                <a:chOff x="405720" y="6783480"/>
                <a:chExt cx="1320480" cy="74160"/>
              </a:xfrm>
            </p:grpSpPr>
            <p:sp>
              <p:nvSpPr>
                <p:cNvPr id="36" name="Rectangle 41"/>
                <p:cNvSpPr/>
                <p:nvPr/>
              </p:nvSpPr>
              <p:spPr>
                <a:xfrm>
                  <a:off x="106632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7" name="Rectangle 42"/>
                <p:cNvSpPr/>
                <p:nvPr/>
              </p:nvSpPr>
              <p:spPr>
                <a:xfrm>
                  <a:off x="40572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38" name="Group 43"/>
              <p:cNvGrpSpPr/>
              <p:nvPr/>
            </p:nvGrpSpPr>
            <p:grpSpPr>
              <a:xfrm>
                <a:off x="1828440" y="6783480"/>
                <a:ext cx="1320120" cy="74160"/>
                <a:chOff x="1828440" y="6783480"/>
                <a:chExt cx="1320120" cy="74160"/>
              </a:xfrm>
            </p:grpSpPr>
            <p:sp>
              <p:nvSpPr>
                <p:cNvPr id="39" name="Rectangle 44"/>
                <p:cNvSpPr/>
                <p:nvPr/>
              </p:nvSpPr>
              <p:spPr>
                <a:xfrm>
                  <a:off x="248868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40" name="Rectangle 45"/>
                <p:cNvSpPr/>
                <p:nvPr/>
              </p:nvSpPr>
              <p:spPr>
                <a:xfrm>
                  <a:off x="182844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41" name="Group 46"/>
              <p:cNvGrpSpPr/>
              <p:nvPr/>
            </p:nvGrpSpPr>
            <p:grpSpPr>
              <a:xfrm>
                <a:off x="3250800" y="6783480"/>
                <a:ext cx="1320120" cy="74160"/>
                <a:chOff x="3250800" y="6783480"/>
                <a:chExt cx="1320120" cy="74160"/>
              </a:xfrm>
            </p:grpSpPr>
            <p:sp>
              <p:nvSpPr>
                <p:cNvPr id="42" name="Rectangle 47"/>
                <p:cNvSpPr/>
                <p:nvPr/>
              </p:nvSpPr>
              <p:spPr>
                <a:xfrm>
                  <a:off x="391104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43" name="Rectangle 48"/>
                <p:cNvSpPr/>
                <p:nvPr/>
              </p:nvSpPr>
              <p:spPr>
                <a:xfrm>
                  <a:off x="325080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44" name="Group 49"/>
              <p:cNvGrpSpPr/>
              <p:nvPr/>
            </p:nvGrpSpPr>
            <p:grpSpPr>
              <a:xfrm>
                <a:off x="4673160" y="6783480"/>
                <a:ext cx="1320120" cy="74160"/>
                <a:chOff x="4673160" y="6783480"/>
                <a:chExt cx="1320120" cy="74160"/>
              </a:xfrm>
            </p:grpSpPr>
            <p:sp>
              <p:nvSpPr>
                <p:cNvPr id="45" name="Rectangle 50"/>
                <p:cNvSpPr/>
                <p:nvPr/>
              </p:nvSpPr>
              <p:spPr>
                <a:xfrm>
                  <a:off x="533340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46" name="Rectangle 51"/>
                <p:cNvSpPr/>
                <p:nvPr/>
              </p:nvSpPr>
              <p:spPr>
                <a:xfrm>
                  <a:off x="467316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47" name="Group 52"/>
              <p:cNvGrpSpPr/>
              <p:nvPr/>
            </p:nvGrpSpPr>
            <p:grpSpPr>
              <a:xfrm>
                <a:off x="6095519" y="6783480"/>
                <a:ext cx="1320120" cy="74160"/>
                <a:chOff x="6095519" y="6783480"/>
                <a:chExt cx="1320120" cy="74160"/>
              </a:xfrm>
            </p:grpSpPr>
            <p:sp>
              <p:nvSpPr>
                <p:cNvPr id="48" name="Rectangle 53"/>
                <p:cNvSpPr/>
                <p:nvPr/>
              </p:nvSpPr>
              <p:spPr>
                <a:xfrm>
                  <a:off x="6755759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49" name="Rectangle 54"/>
                <p:cNvSpPr/>
                <p:nvPr/>
              </p:nvSpPr>
              <p:spPr>
                <a:xfrm>
                  <a:off x="6095519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50" name="Group 55"/>
              <p:cNvGrpSpPr/>
              <p:nvPr/>
            </p:nvGrpSpPr>
            <p:grpSpPr>
              <a:xfrm>
                <a:off x="7517880" y="6783480"/>
                <a:ext cx="1320120" cy="74160"/>
                <a:chOff x="7517880" y="6783480"/>
                <a:chExt cx="1320120" cy="74160"/>
              </a:xfrm>
            </p:grpSpPr>
            <p:sp>
              <p:nvSpPr>
                <p:cNvPr id="51" name="Rectangle 56"/>
                <p:cNvSpPr/>
                <p:nvPr/>
              </p:nvSpPr>
              <p:spPr>
                <a:xfrm>
                  <a:off x="817812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52" name="Rectangle 57"/>
                <p:cNvSpPr/>
                <p:nvPr/>
              </p:nvSpPr>
              <p:spPr>
                <a:xfrm>
                  <a:off x="751788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53" name="Group 58"/>
              <p:cNvGrpSpPr/>
              <p:nvPr/>
            </p:nvGrpSpPr>
            <p:grpSpPr>
              <a:xfrm>
                <a:off x="8940240" y="6783480"/>
                <a:ext cx="1320480" cy="74160"/>
                <a:chOff x="8940240" y="6783480"/>
                <a:chExt cx="1320480" cy="74160"/>
              </a:xfrm>
            </p:grpSpPr>
            <p:sp>
              <p:nvSpPr>
                <p:cNvPr id="54" name="Rectangle 59"/>
                <p:cNvSpPr/>
                <p:nvPr/>
              </p:nvSpPr>
              <p:spPr>
                <a:xfrm>
                  <a:off x="960084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09E4A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55" name="Rectangle 60"/>
                <p:cNvSpPr/>
                <p:nvPr/>
              </p:nvSpPr>
              <p:spPr>
                <a:xfrm>
                  <a:off x="894024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56" name="Group 61"/>
              <p:cNvGrpSpPr/>
              <p:nvPr/>
            </p:nvGrpSpPr>
            <p:grpSpPr>
              <a:xfrm>
                <a:off x="10362599" y="6783480"/>
                <a:ext cx="1320481" cy="74160"/>
                <a:chOff x="10362599" y="6783480"/>
                <a:chExt cx="1320481" cy="74160"/>
              </a:xfrm>
            </p:grpSpPr>
            <p:sp>
              <p:nvSpPr>
                <p:cNvPr id="57" name="Rectangle 62"/>
                <p:cNvSpPr/>
                <p:nvPr/>
              </p:nvSpPr>
              <p:spPr>
                <a:xfrm>
                  <a:off x="11023200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58" name="Rectangle 63"/>
                <p:cNvSpPr/>
                <p:nvPr/>
              </p:nvSpPr>
              <p:spPr>
                <a:xfrm>
                  <a:off x="10362599" y="6783480"/>
                  <a:ext cx="659880" cy="7416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BABE90"/>
                </a:solidFill>
                <a:ln>
                  <a:noFill/>
                  <a:prstDash val="solid"/>
                </a:ln>
              </p:spPr>
              <p:txBody>
                <a:bodyPr vert="horz" wrap="none" lIns="90000" tIns="45000" rIns="90000" bIns="45000" anchor="ctr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</p:grpSp>
      </p:grpSp>
      <p:grpSp>
        <p:nvGrpSpPr>
          <p:cNvPr id="59" name="Group 2"/>
          <p:cNvGrpSpPr/>
          <p:nvPr/>
        </p:nvGrpSpPr>
        <p:grpSpPr>
          <a:xfrm>
            <a:off x="-282240" y="390600"/>
            <a:ext cx="12699720" cy="5924519"/>
            <a:chOff x="-282240" y="390600"/>
            <a:chExt cx="12699720" cy="5924519"/>
          </a:xfrm>
        </p:grpSpPr>
        <p:sp>
          <p:nvSpPr>
            <p:cNvPr id="60" name="Line 3"/>
            <p:cNvSpPr/>
            <p:nvPr/>
          </p:nvSpPr>
          <p:spPr>
            <a:xfrm>
              <a:off x="-282240" y="1146960"/>
              <a:ext cx="56484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1" name="Line 4"/>
            <p:cNvSpPr/>
            <p:nvPr/>
          </p:nvSpPr>
          <p:spPr>
            <a:xfrm>
              <a:off x="-282240" y="1873080"/>
              <a:ext cx="56484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2" name="Line 5"/>
            <p:cNvSpPr/>
            <p:nvPr/>
          </p:nvSpPr>
          <p:spPr>
            <a:xfrm>
              <a:off x="-282240" y="2628000"/>
              <a:ext cx="56484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3" name="Line 6"/>
            <p:cNvSpPr/>
            <p:nvPr/>
          </p:nvSpPr>
          <p:spPr>
            <a:xfrm>
              <a:off x="-282240" y="3354120"/>
              <a:ext cx="56484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4" name="Line 7"/>
            <p:cNvSpPr/>
            <p:nvPr/>
          </p:nvSpPr>
          <p:spPr>
            <a:xfrm>
              <a:off x="-282240" y="4107960"/>
              <a:ext cx="56484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5" name="Line 8"/>
            <p:cNvSpPr/>
            <p:nvPr/>
          </p:nvSpPr>
          <p:spPr>
            <a:xfrm>
              <a:off x="-282240" y="4834080"/>
              <a:ext cx="56484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6" name="Line 9"/>
            <p:cNvSpPr/>
            <p:nvPr/>
          </p:nvSpPr>
          <p:spPr>
            <a:xfrm>
              <a:off x="-282240" y="5589000"/>
              <a:ext cx="56484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7" name="Line 10"/>
            <p:cNvSpPr/>
            <p:nvPr/>
          </p:nvSpPr>
          <p:spPr>
            <a:xfrm>
              <a:off x="-282240" y="6315119"/>
              <a:ext cx="56484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8" name="Line 11"/>
            <p:cNvSpPr/>
            <p:nvPr/>
          </p:nvSpPr>
          <p:spPr>
            <a:xfrm>
              <a:off x="653760" y="5004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9" name="Line 12"/>
            <p:cNvSpPr/>
            <p:nvPr/>
          </p:nvSpPr>
          <p:spPr>
            <a:xfrm>
              <a:off x="1791720" y="5004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0" name="Line 13"/>
            <p:cNvSpPr/>
            <p:nvPr/>
          </p:nvSpPr>
          <p:spPr>
            <a:xfrm>
              <a:off x="1791720" y="122652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1" name="Line 14"/>
            <p:cNvSpPr/>
            <p:nvPr/>
          </p:nvSpPr>
          <p:spPr>
            <a:xfrm>
              <a:off x="653760" y="122652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2" name="Line 15"/>
            <p:cNvSpPr/>
            <p:nvPr/>
          </p:nvSpPr>
          <p:spPr>
            <a:xfrm>
              <a:off x="941399" y="114696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3" name="Line 16"/>
            <p:cNvSpPr/>
            <p:nvPr/>
          </p:nvSpPr>
          <p:spPr>
            <a:xfrm>
              <a:off x="2143080" y="114696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4" name="Line 17"/>
            <p:cNvSpPr/>
            <p:nvPr/>
          </p:nvSpPr>
          <p:spPr>
            <a:xfrm>
              <a:off x="2143080" y="187308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5" name="Line 18"/>
            <p:cNvSpPr/>
            <p:nvPr/>
          </p:nvSpPr>
          <p:spPr>
            <a:xfrm>
              <a:off x="941399" y="187308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6" name="Line 19"/>
            <p:cNvSpPr/>
            <p:nvPr/>
          </p:nvSpPr>
          <p:spPr>
            <a:xfrm>
              <a:off x="653760" y="19818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7" name="Line 20"/>
            <p:cNvSpPr/>
            <p:nvPr/>
          </p:nvSpPr>
          <p:spPr>
            <a:xfrm>
              <a:off x="1791720" y="19818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8" name="Line 21"/>
            <p:cNvSpPr/>
            <p:nvPr/>
          </p:nvSpPr>
          <p:spPr>
            <a:xfrm>
              <a:off x="1791720" y="2707560"/>
              <a:ext cx="0" cy="565199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9" name="Line 22"/>
            <p:cNvSpPr/>
            <p:nvPr/>
          </p:nvSpPr>
          <p:spPr>
            <a:xfrm>
              <a:off x="653760" y="2707560"/>
              <a:ext cx="0" cy="565199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0" name="Line 23"/>
            <p:cNvSpPr/>
            <p:nvPr/>
          </p:nvSpPr>
          <p:spPr>
            <a:xfrm>
              <a:off x="941399" y="26280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1" name="Line 24"/>
            <p:cNvSpPr/>
            <p:nvPr/>
          </p:nvSpPr>
          <p:spPr>
            <a:xfrm>
              <a:off x="2143080" y="26280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2" name="Line 25"/>
            <p:cNvSpPr/>
            <p:nvPr/>
          </p:nvSpPr>
          <p:spPr>
            <a:xfrm>
              <a:off x="2143080" y="335412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3" name="Line 26"/>
            <p:cNvSpPr/>
            <p:nvPr/>
          </p:nvSpPr>
          <p:spPr>
            <a:xfrm>
              <a:off x="941399" y="335412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4" name="Line 27"/>
            <p:cNvSpPr/>
            <p:nvPr/>
          </p:nvSpPr>
          <p:spPr>
            <a:xfrm>
              <a:off x="653760" y="34614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5" name="Line 28"/>
            <p:cNvSpPr/>
            <p:nvPr/>
          </p:nvSpPr>
          <p:spPr>
            <a:xfrm>
              <a:off x="1791720" y="34614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6" name="Line 29"/>
            <p:cNvSpPr/>
            <p:nvPr/>
          </p:nvSpPr>
          <p:spPr>
            <a:xfrm>
              <a:off x="1791720" y="418752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7" name="Line 30"/>
            <p:cNvSpPr/>
            <p:nvPr/>
          </p:nvSpPr>
          <p:spPr>
            <a:xfrm>
              <a:off x="653760" y="418752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8" name="Line 31"/>
            <p:cNvSpPr/>
            <p:nvPr/>
          </p:nvSpPr>
          <p:spPr>
            <a:xfrm>
              <a:off x="941399" y="410796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9" name="Line 32"/>
            <p:cNvSpPr/>
            <p:nvPr/>
          </p:nvSpPr>
          <p:spPr>
            <a:xfrm>
              <a:off x="2143080" y="410796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0" name="Line 33"/>
            <p:cNvSpPr/>
            <p:nvPr/>
          </p:nvSpPr>
          <p:spPr>
            <a:xfrm>
              <a:off x="2143080" y="483408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1" name="Line 34"/>
            <p:cNvSpPr/>
            <p:nvPr/>
          </p:nvSpPr>
          <p:spPr>
            <a:xfrm>
              <a:off x="941399" y="483408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2" name="Line 35"/>
            <p:cNvSpPr/>
            <p:nvPr/>
          </p:nvSpPr>
          <p:spPr>
            <a:xfrm>
              <a:off x="653760" y="494244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3" name="Line 36"/>
            <p:cNvSpPr/>
            <p:nvPr/>
          </p:nvSpPr>
          <p:spPr>
            <a:xfrm>
              <a:off x="1791720" y="494244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4" name="Line 37"/>
            <p:cNvSpPr/>
            <p:nvPr/>
          </p:nvSpPr>
          <p:spPr>
            <a:xfrm>
              <a:off x="1791720" y="5668559"/>
              <a:ext cx="0" cy="565201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5" name="Line 38"/>
            <p:cNvSpPr/>
            <p:nvPr/>
          </p:nvSpPr>
          <p:spPr>
            <a:xfrm>
              <a:off x="653760" y="5668559"/>
              <a:ext cx="0" cy="565201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6" name="Line 39"/>
            <p:cNvSpPr/>
            <p:nvPr/>
          </p:nvSpPr>
          <p:spPr>
            <a:xfrm>
              <a:off x="941399" y="55890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7" name="Line 40"/>
            <p:cNvSpPr/>
            <p:nvPr/>
          </p:nvSpPr>
          <p:spPr>
            <a:xfrm>
              <a:off x="2143080" y="55890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8" name="Line 41"/>
            <p:cNvSpPr/>
            <p:nvPr/>
          </p:nvSpPr>
          <p:spPr>
            <a:xfrm>
              <a:off x="2143080" y="6315119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9" name="Line 42"/>
            <p:cNvSpPr/>
            <p:nvPr/>
          </p:nvSpPr>
          <p:spPr>
            <a:xfrm>
              <a:off x="941399" y="6315119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0" name="Line 43"/>
            <p:cNvSpPr/>
            <p:nvPr/>
          </p:nvSpPr>
          <p:spPr>
            <a:xfrm>
              <a:off x="3079440" y="5004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1" name="Line 44"/>
            <p:cNvSpPr/>
            <p:nvPr/>
          </p:nvSpPr>
          <p:spPr>
            <a:xfrm>
              <a:off x="4217400" y="5004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2" name="Line 45"/>
            <p:cNvSpPr/>
            <p:nvPr/>
          </p:nvSpPr>
          <p:spPr>
            <a:xfrm>
              <a:off x="4217400" y="122652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3" name="Line 46"/>
            <p:cNvSpPr/>
            <p:nvPr/>
          </p:nvSpPr>
          <p:spPr>
            <a:xfrm>
              <a:off x="3079440" y="122652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4" name="Line 47"/>
            <p:cNvSpPr/>
            <p:nvPr/>
          </p:nvSpPr>
          <p:spPr>
            <a:xfrm>
              <a:off x="3367080" y="114696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5" name="Line 48"/>
            <p:cNvSpPr/>
            <p:nvPr/>
          </p:nvSpPr>
          <p:spPr>
            <a:xfrm>
              <a:off x="4568760" y="114696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6" name="Line 49"/>
            <p:cNvSpPr/>
            <p:nvPr/>
          </p:nvSpPr>
          <p:spPr>
            <a:xfrm>
              <a:off x="4568760" y="187308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7" name="Line 50"/>
            <p:cNvSpPr/>
            <p:nvPr/>
          </p:nvSpPr>
          <p:spPr>
            <a:xfrm>
              <a:off x="3367080" y="187308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8" name="Line 51"/>
            <p:cNvSpPr/>
            <p:nvPr/>
          </p:nvSpPr>
          <p:spPr>
            <a:xfrm>
              <a:off x="3079440" y="19818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9" name="Line 52"/>
            <p:cNvSpPr/>
            <p:nvPr/>
          </p:nvSpPr>
          <p:spPr>
            <a:xfrm>
              <a:off x="4217400" y="19818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10" name="Line 53"/>
            <p:cNvSpPr/>
            <p:nvPr/>
          </p:nvSpPr>
          <p:spPr>
            <a:xfrm>
              <a:off x="4217400" y="2707560"/>
              <a:ext cx="0" cy="565199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11" name="Line 54"/>
            <p:cNvSpPr/>
            <p:nvPr/>
          </p:nvSpPr>
          <p:spPr>
            <a:xfrm>
              <a:off x="3079440" y="2707560"/>
              <a:ext cx="0" cy="565199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12" name="Line 55"/>
            <p:cNvSpPr/>
            <p:nvPr/>
          </p:nvSpPr>
          <p:spPr>
            <a:xfrm>
              <a:off x="3367080" y="26280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13" name="Line 56"/>
            <p:cNvSpPr/>
            <p:nvPr/>
          </p:nvSpPr>
          <p:spPr>
            <a:xfrm>
              <a:off x="4568760" y="26280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14" name="Line 57"/>
            <p:cNvSpPr/>
            <p:nvPr/>
          </p:nvSpPr>
          <p:spPr>
            <a:xfrm>
              <a:off x="4568760" y="335412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15" name="Line 58"/>
            <p:cNvSpPr/>
            <p:nvPr/>
          </p:nvSpPr>
          <p:spPr>
            <a:xfrm>
              <a:off x="3367080" y="335412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16" name="Line 59"/>
            <p:cNvSpPr/>
            <p:nvPr/>
          </p:nvSpPr>
          <p:spPr>
            <a:xfrm>
              <a:off x="3079440" y="34614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17" name="Line 60"/>
            <p:cNvSpPr/>
            <p:nvPr/>
          </p:nvSpPr>
          <p:spPr>
            <a:xfrm>
              <a:off x="4217400" y="34614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18" name="Line 61"/>
            <p:cNvSpPr/>
            <p:nvPr/>
          </p:nvSpPr>
          <p:spPr>
            <a:xfrm>
              <a:off x="4217400" y="418752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19" name="Line 62"/>
            <p:cNvSpPr/>
            <p:nvPr/>
          </p:nvSpPr>
          <p:spPr>
            <a:xfrm>
              <a:off x="3079440" y="418752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0" name="Line 63"/>
            <p:cNvSpPr/>
            <p:nvPr/>
          </p:nvSpPr>
          <p:spPr>
            <a:xfrm>
              <a:off x="3367080" y="410796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1" name="Line 64"/>
            <p:cNvSpPr/>
            <p:nvPr/>
          </p:nvSpPr>
          <p:spPr>
            <a:xfrm>
              <a:off x="4568760" y="410796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2" name="Line 65"/>
            <p:cNvSpPr/>
            <p:nvPr/>
          </p:nvSpPr>
          <p:spPr>
            <a:xfrm>
              <a:off x="4568760" y="483408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3" name="Line 66"/>
            <p:cNvSpPr/>
            <p:nvPr/>
          </p:nvSpPr>
          <p:spPr>
            <a:xfrm>
              <a:off x="3367080" y="483408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4" name="Line 67"/>
            <p:cNvSpPr/>
            <p:nvPr/>
          </p:nvSpPr>
          <p:spPr>
            <a:xfrm>
              <a:off x="3079440" y="494244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5" name="Line 68"/>
            <p:cNvSpPr/>
            <p:nvPr/>
          </p:nvSpPr>
          <p:spPr>
            <a:xfrm>
              <a:off x="4217400" y="494244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6" name="Line 69"/>
            <p:cNvSpPr/>
            <p:nvPr/>
          </p:nvSpPr>
          <p:spPr>
            <a:xfrm>
              <a:off x="4217400" y="5668559"/>
              <a:ext cx="0" cy="565201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7" name="Line 70"/>
            <p:cNvSpPr/>
            <p:nvPr/>
          </p:nvSpPr>
          <p:spPr>
            <a:xfrm>
              <a:off x="3079440" y="5668559"/>
              <a:ext cx="0" cy="565201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8" name="Line 71"/>
            <p:cNvSpPr/>
            <p:nvPr/>
          </p:nvSpPr>
          <p:spPr>
            <a:xfrm>
              <a:off x="3367080" y="55890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9" name="Line 72"/>
            <p:cNvSpPr/>
            <p:nvPr/>
          </p:nvSpPr>
          <p:spPr>
            <a:xfrm>
              <a:off x="4568760" y="55890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0" name="Line 73"/>
            <p:cNvSpPr/>
            <p:nvPr/>
          </p:nvSpPr>
          <p:spPr>
            <a:xfrm>
              <a:off x="4568760" y="6315119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1" name="Line 74"/>
            <p:cNvSpPr/>
            <p:nvPr/>
          </p:nvSpPr>
          <p:spPr>
            <a:xfrm>
              <a:off x="3367080" y="6315119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2" name="Line 75"/>
            <p:cNvSpPr/>
            <p:nvPr/>
          </p:nvSpPr>
          <p:spPr>
            <a:xfrm>
              <a:off x="5505120" y="5004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3" name="Line 76"/>
            <p:cNvSpPr/>
            <p:nvPr/>
          </p:nvSpPr>
          <p:spPr>
            <a:xfrm>
              <a:off x="6643080" y="5004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4" name="Line 77"/>
            <p:cNvSpPr/>
            <p:nvPr/>
          </p:nvSpPr>
          <p:spPr>
            <a:xfrm>
              <a:off x="6643080" y="122652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5" name="Line 78"/>
            <p:cNvSpPr/>
            <p:nvPr/>
          </p:nvSpPr>
          <p:spPr>
            <a:xfrm>
              <a:off x="5505120" y="122652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6" name="Line 79"/>
            <p:cNvSpPr/>
            <p:nvPr/>
          </p:nvSpPr>
          <p:spPr>
            <a:xfrm>
              <a:off x="5792760" y="114696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7" name="Line 80"/>
            <p:cNvSpPr/>
            <p:nvPr/>
          </p:nvSpPr>
          <p:spPr>
            <a:xfrm>
              <a:off x="6994079" y="114696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8" name="Line 81"/>
            <p:cNvSpPr/>
            <p:nvPr/>
          </p:nvSpPr>
          <p:spPr>
            <a:xfrm>
              <a:off x="6994079" y="187308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9" name="Line 82"/>
            <p:cNvSpPr/>
            <p:nvPr/>
          </p:nvSpPr>
          <p:spPr>
            <a:xfrm>
              <a:off x="5792760" y="187308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0" name="Line 83"/>
            <p:cNvSpPr/>
            <p:nvPr/>
          </p:nvSpPr>
          <p:spPr>
            <a:xfrm>
              <a:off x="5505120" y="19818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1" name="Line 84"/>
            <p:cNvSpPr/>
            <p:nvPr/>
          </p:nvSpPr>
          <p:spPr>
            <a:xfrm>
              <a:off x="6643080" y="19818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2" name="Line 85"/>
            <p:cNvSpPr/>
            <p:nvPr/>
          </p:nvSpPr>
          <p:spPr>
            <a:xfrm>
              <a:off x="6643080" y="2707560"/>
              <a:ext cx="0" cy="565199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3" name="Line 86"/>
            <p:cNvSpPr/>
            <p:nvPr/>
          </p:nvSpPr>
          <p:spPr>
            <a:xfrm>
              <a:off x="5505120" y="2707560"/>
              <a:ext cx="0" cy="565199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4" name="Line 87"/>
            <p:cNvSpPr/>
            <p:nvPr/>
          </p:nvSpPr>
          <p:spPr>
            <a:xfrm>
              <a:off x="5792760" y="26280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5" name="Line 88"/>
            <p:cNvSpPr/>
            <p:nvPr/>
          </p:nvSpPr>
          <p:spPr>
            <a:xfrm>
              <a:off x="6994079" y="26280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6" name="Line 89"/>
            <p:cNvSpPr/>
            <p:nvPr/>
          </p:nvSpPr>
          <p:spPr>
            <a:xfrm>
              <a:off x="6994079" y="335412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7" name="Line 90"/>
            <p:cNvSpPr/>
            <p:nvPr/>
          </p:nvSpPr>
          <p:spPr>
            <a:xfrm>
              <a:off x="5792760" y="335412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8" name="Line 91"/>
            <p:cNvSpPr/>
            <p:nvPr/>
          </p:nvSpPr>
          <p:spPr>
            <a:xfrm>
              <a:off x="5505120" y="34614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9" name="Line 92"/>
            <p:cNvSpPr/>
            <p:nvPr/>
          </p:nvSpPr>
          <p:spPr>
            <a:xfrm>
              <a:off x="6643080" y="34614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0" name="Line 93"/>
            <p:cNvSpPr/>
            <p:nvPr/>
          </p:nvSpPr>
          <p:spPr>
            <a:xfrm>
              <a:off x="6643080" y="418752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1" name="Line 94"/>
            <p:cNvSpPr/>
            <p:nvPr/>
          </p:nvSpPr>
          <p:spPr>
            <a:xfrm>
              <a:off x="5505120" y="418752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2" name="Line 95"/>
            <p:cNvSpPr/>
            <p:nvPr/>
          </p:nvSpPr>
          <p:spPr>
            <a:xfrm>
              <a:off x="5792760" y="410796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3" name="Line 96"/>
            <p:cNvSpPr/>
            <p:nvPr/>
          </p:nvSpPr>
          <p:spPr>
            <a:xfrm>
              <a:off x="6994079" y="410796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4" name="Line 97"/>
            <p:cNvSpPr/>
            <p:nvPr/>
          </p:nvSpPr>
          <p:spPr>
            <a:xfrm>
              <a:off x="6994079" y="483408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5" name="Line 98"/>
            <p:cNvSpPr/>
            <p:nvPr/>
          </p:nvSpPr>
          <p:spPr>
            <a:xfrm>
              <a:off x="5792760" y="483408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6" name="Line 99"/>
            <p:cNvSpPr/>
            <p:nvPr/>
          </p:nvSpPr>
          <p:spPr>
            <a:xfrm>
              <a:off x="5505120" y="494244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7" name="Line 100"/>
            <p:cNvSpPr/>
            <p:nvPr/>
          </p:nvSpPr>
          <p:spPr>
            <a:xfrm>
              <a:off x="6643080" y="494244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8" name="Line 101"/>
            <p:cNvSpPr/>
            <p:nvPr/>
          </p:nvSpPr>
          <p:spPr>
            <a:xfrm>
              <a:off x="6643080" y="5668559"/>
              <a:ext cx="0" cy="565201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9" name="Line 102"/>
            <p:cNvSpPr/>
            <p:nvPr/>
          </p:nvSpPr>
          <p:spPr>
            <a:xfrm>
              <a:off x="5505120" y="5668559"/>
              <a:ext cx="0" cy="565201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0" name="Line 103"/>
            <p:cNvSpPr/>
            <p:nvPr/>
          </p:nvSpPr>
          <p:spPr>
            <a:xfrm>
              <a:off x="5792760" y="55890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1" name="Line 104"/>
            <p:cNvSpPr/>
            <p:nvPr/>
          </p:nvSpPr>
          <p:spPr>
            <a:xfrm>
              <a:off x="6994079" y="55890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2" name="Line 105"/>
            <p:cNvSpPr/>
            <p:nvPr/>
          </p:nvSpPr>
          <p:spPr>
            <a:xfrm>
              <a:off x="6994079" y="6315119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3" name="Line 106"/>
            <p:cNvSpPr/>
            <p:nvPr/>
          </p:nvSpPr>
          <p:spPr>
            <a:xfrm>
              <a:off x="5792760" y="6315119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4" name="Line 107"/>
            <p:cNvSpPr/>
            <p:nvPr/>
          </p:nvSpPr>
          <p:spPr>
            <a:xfrm>
              <a:off x="7930800" y="5004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5" name="Line 108"/>
            <p:cNvSpPr/>
            <p:nvPr/>
          </p:nvSpPr>
          <p:spPr>
            <a:xfrm>
              <a:off x="9068760" y="5004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6" name="Line 109"/>
            <p:cNvSpPr/>
            <p:nvPr/>
          </p:nvSpPr>
          <p:spPr>
            <a:xfrm>
              <a:off x="9068760" y="122652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7" name="Line 110"/>
            <p:cNvSpPr/>
            <p:nvPr/>
          </p:nvSpPr>
          <p:spPr>
            <a:xfrm>
              <a:off x="7930800" y="122652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8" name="Line 111"/>
            <p:cNvSpPr/>
            <p:nvPr/>
          </p:nvSpPr>
          <p:spPr>
            <a:xfrm>
              <a:off x="8218440" y="114696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9" name="Line 112"/>
            <p:cNvSpPr/>
            <p:nvPr/>
          </p:nvSpPr>
          <p:spPr>
            <a:xfrm>
              <a:off x="9419760" y="114696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0" name="Line 113"/>
            <p:cNvSpPr/>
            <p:nvPr/>
          </p:nvSpPr>
          <p:spPr>
            <a:xfrm>
              <a:off x="9419760" y="187308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1" name="Line 114"/>
            <p:cNvSpPr/>
            <p:nvPr/>
          </p:nvSpPr>
          <p:spPr>
            <a:xfrm>
              <a:off x="8218440" y="187308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2" name="Line 115"/>
            <p:cNvSpPr/>
            <p:nvPr/>
          </p:nvSpPr>
          <p:spPr>
            <a:xfrm>
              <a:off x="7930800" y="19818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3" name="Line 116"/>
            <p:cNvSpPr/>
            <p:nvPr/>
          </p:nvSpPr>
          <p:spPr>
            <a:xfrm>
              <a:off x="9068760" y="19818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4" name="Line 117"/>
            <p:cNvSpPr/>
            <p:nvPr/>
          </p:nvSpPr>
          <p:spPr>
            <a:xfrm>
              <a:off x="9068760" y="2707560"/>
              <a:ext cx="0" cy="565199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5" name="Line 118"/>
            <p:cNvSpPr/>
            <p:nvPr/>
          </p:nvSpPr>
          <p:spPr>
            <a:xfrm>
              <a:off x="7930800" y="2707560"/>
              <a:ext cx="0" cy="565199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6" name="Line 119"/>
            <p:cNvSpPr/>
            <p:nvPr/>
          </p:nvSpPr>
          <p:spPr>
            <a:xfrm>
              <a:off x="8218440" y="26280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7" name="Line 120"/>
            <p:cNvSpPr/>
            <p:nvPr/>
          </p:nvSpPr>
          <p:spPr>
            <a:xfrm>
              <a:off x="9419760" y="26280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8" name="Line 121"/>
            <p:cNvSpPr/>
            <p:nvPr/>
          </p:nvSpPr>
          <p:spPr>
            <a:xfrm>
              <a:off x="9419760" y="335412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9" name="Line 122"/>
            <p:cNvSpPr/>
            <p:nvPr/>
          </p:nvSpPr>
          <p:spPr>
            <a:xfrm>
              <a:off x="8218440" y="335412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0" name="Line 123"/>
            <p:cNvSpPr/>
            <p:nvPr/>
          </p:nvSpPr>
          <p:spPr>
            <a:xfrm>
              <a:off x="7930800" y="34614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1" name="Line 124"/>
            <p:cNvSpPr/>
            <p:nvPr/>
          </p:nvSpPr>
          <p:spPr>
            <a:xfrm>
              <a:off x="9068760" y="34614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2" name="Line 125"/>
            <p:cNvSpPr/>
            <p:nvPr/>
          </p:nvSpPr>
          <p:spPr>
            <a:xfrm>
              <a:off x="9068760" y="418752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3" name="Line 126"/>
            <p:cNvSpPr/>
            <p:nvPr/>
          </p:nvSpPr>
          <p:spPr>
            <a:xfrm>
              <a:off x="7930800" y="418752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4" name="Line 127"/>
            <p:cNvSpPr/>
            <p:nvPr/>
          </p:nvSpPr>
          <p:spPr>
            <a:xfrm>
              <a:off x="8218440" y="410796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5" name="Line 128"/>
            <p:cNvSpPr/>
            <p:nvPr/>
          </p:nvSpPr>
          <p:spPr>
            <a:xfrm>
              <a:off x="9419760" y="410796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6" name="Line 129"/>
            <p:cNvSpPr/>
            <p:nvPr/>
          </p:nvSpPr>
          <p:spPr>
            <a:xfrm>
              <a:off x="9419760" y="483408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7" name="Line 130"/>
            <p:cNvSpPr/>
            <p:nvPr/>
          </p:nvSpPr>
          <p:spPr>
            <a:xfrm>
              <a:off x="8218440" y="483408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8" name="Line 131"/>
            <p:cNvSpPr/>
            <p:nvPr/>
          </p:nvSpPr>
          <p:spPr>
            <a:xfrm>
              <a:off x="7930800" y="494244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9" name="Line 132"/>
            <p:cNvSpPr/>
            <p:nvPr/>
          </p:nvSpPr>
          <p:spPr>
            <a:xfrm>
              <a:off x="9068760" y="494244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0" name="Line 133"/>
            <p:cNvSpPr/>
            <p:nvPr/>
          </p:nvSpPr>
          <p:spPr>
            <a:xfrm>
              <a:off x="9068760" y="5668559"/>
              <a:ext cx="0" cy="565201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1" name="Line 134"/>
            <p:cNvSpPr/>
            <p:nvPr/>
          </p:nvSpPr>
          <p:spPr>
            <a:xfrm>
              <a:off x="7930800" y="5668559"/>
              <a:ext cx="0" cy="565201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2" name="Line 135"/>
            <p:cNvSpPr/>
            <p:nvPr/>
          </p:nvSpPr>
          <p:spPr>
            <a:xfrm>
              <a:off x="8218440" y="55890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3" name="Line 136"/>
            <p:cNvSpPr/>
            <p:nvPr/>
          </p:nvSpPr>
          <p:spPr>
            <a:xfrm>
              <a:off x="9419760" y="55890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4" name="Line 137"/>
            <p:cNvSpPr/>
            <p:nvPr/>
          </p:nvSpPr>
          <p:spPr>
            <a:xfrm>
              <a:off x="9419760" y="6315119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5" name="Line 138"/>
            <p:cNvSpPr/>
            <p:nvPr/>
          </p:nvSpPr>
          <p:spPr>
            <a:xfrm>
              <a:off x="8218440" y="6315119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6" name="Line 139"/>
            <p:cNvSpPr/>
            <p:nvPr/>
          </p:nvSpPr>
          <p:spPr>
            <a:xfrm>
              <a:off x="10356479" y="5004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7" name="Line 140"/>
            <p:cNvSpPr/>
            <p:nvPr/>
          </p:nvSpPr>
          <p:spPr>
            <a:xfrm>
              <a:off x="11494079" y="5004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8" name="Line 141"/>
            <p:cNvSpPr/>
            <p:nvPr/>
          </p:nvSpPr>
          <p:spPr>
            <a:xfrm>
              <a:off x="11494079" y="122652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9" name="Line 142"/>
            <p:cNvSpPr/>
            <p:nvPr/>
          </p:nvSpPr>
          <p:spPr>
            <a:xfrm>
              <a:off x="10356479" y="122652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0" name="Line 143"/>
            <p:cNvSpPr/>
            <p:nvPr/>
          </p:nvSpPr>
          <p:spPr>
            <a:xfrm>
              <a:off x="10644120" y="114696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1" name="Line 144"/>
            <p:cNvSpPr/>
            <p:nvPr/>
          </p:nvSpPr>
          <p:spPr>
            <a:xfrm>
              <a:off x="11845439" y="114696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2" name="Line 145"/>
            <p:cNvSpPr/>
            <p:nvPr/>
          </p:nvSpPr>
          <p:spPr>
            <a:xfrm>
              <a:off x="11845439" y="187308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3" name="Line 146"/>
            <p:cNvSpPr/>
            <p:nvPr/>
          </p:nvSpPr>
          <p:spPr>
            <a:xfrm>
              <a:off x="10644120" y="187308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4" name="Line 147"/>
            <p:cNvSpPr/>
            <p:nvPr/>
          </p:nvSpPr>
          <p:spPr>
            <a:xfrm>
              <a:off x="10356479" y="19818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5" name="Line 148"/>
            <p:cNvSpPr/>
            <p:nvPr/>
          </p:nvSpPr>
          <p:spPr>
            <a:xfrm>
              <a:off x="11494079" y="19818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6" name="Line 149"/>
            <p:cNvSpPr/>
            <p:nvPr/>
          </p:nvSpPr>
          <p:spPr>
            <a:xfrm>
              <a:off x="11494079" y="2707560"/>
              <a:ext cx="0" cy="565199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7" name="Line 150"/>
            <p:cNvSpPr/>
            <p:nvPr/>
          </p:nvSpPr>
          <p:spPr>
            <a:xfrm>
              <a:off x="10356479" y="2707560"/>
              <a:ext cx="0" cy="565199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8" name="Line 151"/>
            <p:cNvSpPr/>
            <p:nvPr/>
          </p:nvSpPr>
          <p:spPr>
            <a:xfrm>
              <a:off x="10644120" y="26280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9" name="Line 152"/>
            <p:cNvSpPr/>
            <p:nvPr/>
          </p:nvSpPr>
          <p:spPr>
            <a:xfrm>
              <a:off x="11845439" y="26280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0" name="Line 153"/>
            <p:cNvSpPr/>
            <p:nvPr/>
          </p:nvSpPr>
          <p:spPr>
            <a:xfrm>
              <a:off x="11845439" y="335412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1" name="Line 154"/>
            <p:cNvSpPr/>
            <p:nvPr/>
          </p:nvSpPr>
          <p:spPr>
            <a:xfrm>
              <a:off x="10644120" y="335412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2" name="Line 155"/>
            <p:cNvSpPr/>
            <p:nvPr/>
          </p:nvSpPr>
          <p:spPr>
            <a:xfrm>
              <a:off x="10356479" y="34614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3" name="Line 156"/>
            <p:cNvSpPr/>
            <p:nvPr/>
          </p:nvSpPr>
          <p:spPr>
            <a:xfrm>
              <a:off x="11494079" y="346140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4" name="Line 157"/>
            <p:cNvSpPr/>
            <p:nvPr/>
          </p:nvSpPr>
          <p:spPr>
            <a:xfrm>
              <a:off x="11494079" y="418752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5" name="Line 158"/>
            <p:cNvSpPr/>
            <p:nvPr/>
          </p:nvSpPr>
          <p:spPr>
            <a:xfrm>
              <a:off x="10356479" y="418752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6" name="Line 159"/>
            <p:cNvSpPr/>
            <p:nvPr/>
          </p:nvSpPr>
          <p:spPr>
            <a:xfrm>
              <a:off x="10644120" y="410796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7" name="Line 160"/>
            <p:cNvSpPr/>
            <p:nvPr/>
          </p:nvSpPr>
          <p:spPr>
            <a:xfrm>
              <a:off x="11845439" y="410796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8" name="Line 161"/>
            <p:cNvSpPr/>
            <p:nvPr/>
          </p:nvSpPr>
          <p:spPr>
            <a:xfrm>
              <a:off x="11845439" y="483408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9" name="Line 162"/>
            <p:cNvSpPr/>
            <p:nvPr/>
          </p:nvSpPr>
          <p:spPr>
            <a:xfrm>
              <a:off x="10644120" y="483408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0" name="Line 163"/>
            <p:cNvSpPr/>
            <p:nvPr/>
          </p:nvSpPr>
          <p:spPr>
            <a:xfrm>
              <a:off x="10356479" y="494244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1" name="Line 164"/>
            <p:cNvSpPr/>
            <p:nvPr/>
          </p:nvSpPr>
          <p:spPr>
            <a:xfrm>
              <a:off x="11494079" y="4942440"/>
              <a:ext cx="0" cy="56520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2" name="Line 165"/>
            <p:cNvSpPr/>
            <p:nvPr/>
          </p:nvSpPr>
          <p:spPr>
            <a:xfrm>
              <a:off x="11494079" y="5668559"/>
              <a:ext cx="0" cy="565201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3" name="Line 166"/>
            <p:cNvSpPr/>
            <p:nvPr/>
          </p:nvSpPr>
          <p:spPr>
            <a:xfrm>
              <a:off x="10356479" y="5668559"/>
              <a:ext cx="0" cy="565201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4" name="Line 167"/>
            <p:cNvSpPr/>
            <p:nvPr/>
          </p:nvSpPr>
          <p:spPr>
            <a:xfrm>
              <a:off x="10644120" y="55890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5" name="Line 168"/>
            <p:cNvSpPr/>
            <p:nvPr/>
          </p:nvSpPr>
          <p:spPr>
            <a:xfrm>
              <a:off x="11845439" y="55890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6" name="Line 169"/>
            <p:cNvSpPr/>
            <p:nvPr/>
          </p:nvSpPr>
          <p:spPr>
            <a:xfrm>
              <a:off x="11845439" y="6315119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7" name="Line 170"/>
            <p:cNvSpPr/>
            <p:nvPr/>
          </p:nvSpPr>
          <p:spPr>
            <a:xfrm>
              <a:off x="10644120" y="6315119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8" name="Line 171"/>
            <p:cNvSpPr/>
            <p:nvPr/>
          </p:nvSpPr>
          <p:spPr>
            <a:xfrm>
              <a:off x="-275400" y="390600"/>
              <a:ext cx="56484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9" name="Line 172"/>
            <p:cNvSpPr/>
            <p:nvPr/>
          </p:nvSpPr>
          <p:spPr>
            <a:xfrm>
              <a:off x="948240" y="3906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0" name="Line 173"/>
            <p:cNvSpPr/>
            <p:nvPr/>
          </p:nvSpPr>
          <p:spPr>
            <a:xfrm>
              <a:off x="2149920" y="3906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1" name="Line 174"/>
            <p:cNvSpPr/>
            <p:nvPr/>
          </p:nvSpPr>
          <p:spPr>
            <a:xfrm>
              <a:off x="3373920" y="3906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2" name="Line 175"/>
            <p:cNvSpPr/>
            <p:nvPr/>
          </p:nvSpPr>
          <p:spPr>
            <a:xfrm>
              <a:off x="4575600" y="3906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3" name="Line 176"/>
            <p:cNvSpPr/>
            <p:nvPr/>
          </p:nvSpPr>
          <p:spPr>
            <a:xfrm>
              <a:off x="5799600" y="3906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4" name="Line 177"/>
            <p:cNvSpPr/>
            <p:nvPr/>
          </p:nvSpPr>
          <p:spPr>
            <a:xfrm>
              <a:off x="7000920" y="3906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5" name="Line 178"/>
            <p:cNvSpPr/>
            <p:nvPr/>
          </p:nvSpPr>
          <p:spPr>
            <a:xfrm>
              <a:off x="8225280" y="3906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6" name="Line 179"/>
            <p:cNvSpPr/>
            <p:nvPr/>
          </p:nvSpPr>
          <p:spPr>
            <a:xfrm>
              <a:off x="9426600" y="3906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7" name="Line 180"/>
            <p:cNvSpPr/>
            <p:nvPr/>
          </p:nvSpPr>
          <p:spPr>
            <a:xfrm>
              <a:off x="10650960" y="3906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8" name="Line 181"/>
            <p:cNvSpPr/>
            <p:nvPr/>
          </p:nvSpPr>
          <p:spPr>
            <a:xfrm>
              <a:off x="11852280" y="390600"/>
              <a:ext cx="565200" cy="0"/>
            </a:xfrm>
            <a:prstGeom prst="line">
              <a:avLst/>
            </a:prstGeom>
            <a:noFill/>
            <a:ln w="28440">
              <a:solidFill>
                <a:srgbClr val="FEFED6"/>
              </a:solidFill>
              <a:prstDash val="solid"/>
              <a:round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239" name="Group 182"/>
          <p:cNvGrpSpPr/>
          <p:nvPr/>
        </p:nvGrpSpPr>
        <p:grpSpPr>
          <a:xfrm>
            <a:off x="711360" y="1905120"/>
            <a:ext cx="10769040" cy="1675799"/>
            <a:chOff x="711360" y="1905120"/>
            <a:chExt cx="10769040" cy="1675799"/>
          </a:xfrm>
        </p:grpSpPr>
        <p:sp>
          <p:nvSpPr>
            <p:cNvPr id="240" name="Rectangle 183"/>
            <p:cNvSpPr/>
            <p:nvPr/>
          </p:nvSpPr>
          <p:spPr>
            <a:xfrm>
              <a:off x="6095880" y="1905120"/>
              <a:ext cx="5384520" cy="837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1" name="Rectangle 184"/>
            <p:cNvSpPr/>
            <p:nvPr/>
          </p:nvSpPr>
          <p:spPr>
            <a:xfrm>
              <a:off x="6095880" y="2743199"/>
              <a:ext cx="5384520" cy="837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09E4A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2" name="Rectangle 185"/>
            <p:cNvSpPr/>
            <p:nvPr/>
          </p:nvSpPr>
          <p:spPr>
            <a:xfrm>
              <a:off x="711360" y="2743199"/>
              <a:ext cx="5384520" cy="837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3" name="Rectangle 186"/>
            <p:cNvSpPr/>
            <p:nvPr/>
          </p:nvSpPr>
          <p:spPr>
            <a:xfrm>
              <a:off x="711360" y="1905120"/>
              <a:ext cx="5384520" cy="837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BABE90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4" name="Rectangle 187"/>
            <p:cNvSpPr/>
            <p:nvPr/>
          </p:nvSpPr>
          <p:spPr>
            <a:xfrm>
              <a:off x="914400" y="2057400"/>
              <a:ext cx="10362960" cy="137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EFED6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245" name="Group 193"/>
          <p:cNvGrpSpPr/>
          <p:nvPr/>
        </p:nvGrpSpPr>
        <p:grpSpPr>
          <a:xfrm>
            <a:off x="406440" y="6783480"/>
            <a:ext cx="11277000" cy="74160"/>
            <a:chOff x="406440" y="6783480"/>
            <a:chExt cx="11277000" cy="74160"/>
          </a:xfrm>
        </p:grpSpPr>
        <p:sp>
          <p:nvSpPr>
            <p:cNvPr id="246" name="Rectangle 194"/>
            <p:cNvSpPr/>
            <p:nvPr/>
          </p:nvSpPr>
          <p:spPr>
            <a:xfrm>
              <a:off x="1066680" y="6783480"/>
              <a:ext cx="659880" cy="74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09E4A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7" name="Rectangle 195"/>
            <p:cNvSpPr/>
            <p:nvPr/>
          </p:nvSpPr>
          <p:spPr>
            <a:xfrm>
              <a:off x="406440" y="6783480"/>
              <a:ext cx="659880" cy="74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8" name="Rectangle 196"/>
            <p:cNvSpPr/>
            <p:nvPr/>
          </p:nvSpPr>
          <p:spPr>
            <a:xfrm>
              <a:off x="2489040" y="6783480"/>
              <a:ext cx="659880" cy="74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9" name="Rectangle 197"/>
            <p:cNvSpPr/>
            <p:nvPr/>
          </p:nvSpPr>
          <p:spPr>
            <a:xfrm>
              <a:off x="1828800" y="6783480"/>
              <a:ext cx="659880" cy="74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BABE90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0" name="Rectangle 198"/>
            <p:cNvSpPr/>
            <p:nvPr/>
          </p:nvSpPr>
          <p:spPr>
            <a:xfrm>
              <a:off x="3911760" y="6783480"/>
              <a:ext cx="659880" cy="74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09E4A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1" name="Rectangle 199"/>
            <p:cNvSpPr/>
            <p:nvPr/>
          </p:nvSpPr>
          <p:spPr>
            <a:xfrm>
              <a:off x="3251159" y="6783480"/>
              <a:ext cx="659880" cy="74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2" name="Rectangle 200"/>
            <p:cNvSpPr/>
            <p:nvPr/>
          </p:nvSpPr>
          <p:spPr>
            <a:xfrm>
              <a:off x="5334120" y="6783480"/>
              <a:ext cx="659880" cy="74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3" name="Rectangle 201"/>
            <p:cNvSpPr/>
            <p:nvPr/>
          </p:nvSpPr>
          <p:spPr>
            <a:xfrm>
              <a:off x="4673520" y="6783480"/>
              <a:ext cx="659880" cy="74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BABE90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4" name="Rectangle 202"/>
            <p:cNvSpPr/>
            <p:nvPr/>
          </p:nvSpPr>
          <p:spPr>
            <a:xfrm>
              <a:off x="6756479" y="6783480"/>
              <a:ext cx="659880" cy="74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09E4A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5" name="Rectangle 203"/>
            <p:cNvSpPr/>
            <p:nvPr/>
          </p:nvSpPr>
          <p:spPr>
            <a:xfrm>
              <a:off x="6095880" y="6783480"/>
              <a:ext cx="659880" cy="74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6" name="Rectangle 204"/>
            <p:cNvSpPr/>
            <p:nvPr/>
          </p:nvSpPr>
          <p:spPr>
            <a:xfrm>
              <a:off x="8178840" y="6783480"/>
              <a:ext cx="659880" cy="74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7" name="Rectangle 205"/>
            <p:cNvSpPr/>
            <p:nvPr/>
          </p:nvSpPr>
          <p:spPr>
            <a:xfrm>
              <a:off x="7518240" y="6783480"/>
              <a:ext cx="659880" cy="74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BABE90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8" name="Rectangle 206"/>
            <p:cNvSpPr/>
            <p:nvPr/>
          </p:nvSpPr>
          <p:spPr>
            <a:xfrm>
              <a:off x="9601200" y="6783480"/>
              <a:ext cx="659880" cy="74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09E4A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9" name="Rectangle 207"/>
            <p:cNvSpPr/>
            <p:nvPr/>
          </p:nvSpPr>
          <p:spPr>
            <a:xfrm>
              <a:off x="8940960" y="6783480"/>
              <a:ext cx="659880" cy="74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0" name="Rectangle 208"/>
            <p:cNvSpPr/>
            <p:nvPr/>
          </p:nvSpPr>
          <p:spPr>
            <a:xfrm>
              <a:off x="11023560" y="6783480"/>
              <a:ext cx="659880" cy="74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1" name="Rectangle 209"/>
            <p:cNvSpPr/>
            <p:nvPr/>
          </p:nvSpPr>
          <p:spPr>
            <a:xfrm>
              <a:off x="10363320" y="6783480"/>
              <a:ext cx="659880" cy="74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BABE90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pic>
        <p:nvPicPr>
          <p:cNvPr id="262" name="Picture 210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5916600" y="3363840"/>
            <a:ext cx="390240" cy="29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Rectangle 188"/>
          <p:cNvSpPr txBox="1">
            <a:spLocks noGrp="1"/>
          </p:cNvSpPr>
          <p:nvPr>
            <p:ph type="title"/>
          </p:nvPr>
        </p:nvSpPr>
        <p:spPr>
          <a:xfrm>
            <a:off x="914400" y="2057400"/>
            <a:ext cx="10362960" cy="1371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Для правки текста заголовка щелкните мышьюОбразец заголовка</a:t>
            </a:r>
          </a:p>
        </p:txBody>
      </p:sp>
      <p:sp>
        <p:nvSpPr>
          <p:cNvPr id="264" name="Rectangle 190"/>
          <p:cNvSpPr txBox="1">
            <a:spLocks noGrp="1"/>
          </p:cNvSpPr>
          <p:nvPr>
            <p:ph type="dt" sz="half" idx="2"/>
          </p:nvPr>
        </p:nvSpPr>
        <p:spPr>
          <a:xfrm>
            <a:off x="914400" y="6248520"/>
            <a:ext cx="2539800" cy="4568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8383AD"/>
                </a:solidFill>
                <a:latin typeface="Times New Roman" pitchFamily="18"/>
                <a:ea typeface="Arial Unicode MS" pitchFamily="2"/>
                <a:cs typeface="Arial" pitchFamily="2"/>
              </a:defRPr>
            </a:lvl1pPr>
          </a:lstStyle>
          <a:p>
            <a:pPr lvl="0"/>
            <a:fld id="{29565FF1-3DDC-4595-A4B1-28D994C16A0C}" type="datetime1">
              <a:rPr lang="ru-RU"/>
              <a:pPr lvl="0"/>
              <a:t>2015/2/3</a:t>
            </a:fld>
            <a:endParaRPr lang="ru-RU"/>
          </a:p>
        </p:txBody>
      </p:sp>
      <p:sp>
        <p:nvSpPr>
          <p:cNvPr id="265" name="Rectangle 191"/>
          <p:cNvSpPr txBox="1">
            <a:spLocks noGrp="1"/>
          </p:cNvSpPr>
          <p:nvPr>
            <p:ph type="ftr" sz="quarter" idx="3"/>
          </p:nvPr>
        </p:nvSpPr>
        <p:spPr>
          <a:xfrm>
            <a:off x="4165560" y="6248520"/>
            <a:ext cx="3860279" cy="4568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266" name="Rectangle 192"/>
          <p:cNvSpPr txBox="1">
            <a:spLocks noGrp="1"/>
          </p:cNvSpPr>
          <p:nvPr>
            <p:ph type="sldNum" sz="quarter" idx="4"/>
          </p:nvPr>
        </p:nvSpPr>
        <p:spPr>
          <a:xfrm>
            <a:off x="8737560" y="6248520"/>
            <a:ext cx="2539800" cy="4568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8383AD"/>
                </a:solidFill>
                <a:latin typeface="Times New Roman" pitchFamily="18"/>
                <a:ea typeface="Arial Unicode MS" pitchFamily="2"/>
                <a:cs typeface="Arial" pitchFamily="2"/>
              </a:defRPr>
            </a:lvl1pPr>
          </a:lstStyle>
          <a:p>
            <a:pPr lvl="0"/>
            <a:fld id="{3CA5CAC0-8BA2-40ED-9E0F-53F348254722}" type="slidenum">
              <a:t>‹#›</a:t>
            </a:fld>
            <a:endParaRPr lang="ru-RU"/>
          </a:p>
        </p:txBody>
      </p:sp>
      <p:sp>
        <p:nvSpPr>
          <p:cNvPr id="267" name="Текст 26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0">
        <a:spcBef>
          <a:spcPts val="0"/>
        </a:spcBef>
        <a:spcAft>
          <a:spcPts val="0"/>
        </a:spcAft>
        <a:buNone/>
        <a:tabLst/>
        <a:defRPr lang="en-US" sz="4400" b="0" i="0" u="none" strike="noStrike" kern="1200" spc="0">
          <a:ln>
            <a:noFill/>
          </a:ln>
          <a:solidFill>
            <a:srgbClr val="404176"/>
          </a:solidFill>
          <a:latin typeface="Times New Roman" pitchFamily="18"/>
          <a:ea typeface="Arial Unicode MS" pitchFamily="2"/>
          <a:cs typeface="Arial" pitchFamily="2"/>
        </a:defRPr>
      </a:lvl1pPr>
    </p:titleStyle>
    <p:bodyStyle>
      <a:lvl1pPr algn="l" rtl="0" hangingPunct="0">
        <a:spcBef>
          <a:spcPts val="0"/>
        </a:spcBef>
        <a:spcAft>
          <a:spcPts val="1417"/>
        </a:spcAft>
        <a:tabLst/>
        <a:defRPr lang="en-US" sz="3200" b="0" i="0" u="none" strike="noStrike" kern="1200" spc="0">
          <a:ln>
            <a:noFill/>
          </a:ln>
          <a:solidFill>
            <a:srgbClr val="8383AD"/>
          </a:solidFill>
          <a:latin typeface="Times New Roman" pitchFamily="18"/>
          <a:ea typeface="Arial Unicode MS" pitchFamily="2"/>
          <a:cs typeface="Ari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20999" y="547560"/>
            <a:ext cx="9322920" cy="61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1682639" y="3552840"/>
            <a:ext cx="9197640" cy="1923839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ru-RU">
              <a:latin typeface="Arial" pitchFamily="18"/>
              <a:cs typeface="Arial Unicode MS" pitchFamily="2"/>
            </a:endParaRPr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280" y="614520"/>
            <a:ext cx="5438520" cy="592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555919" y="430200"/>
            <a:ext cx="9229320" cy="615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8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569960" y="485640"/>
            <a:ext cx="9241920" cy="6100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9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1542960" y="590400"/>
            <a:ext cx="9289800" cy="601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1560600" y="473040"/>
            <a:ext cx="9275399" cy="62020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WordArt 13"/>
          <p:cNvSpPr/>
          <p:nvPr/>
        </p:nvSpPr>
        <p:spPr>
          <a:xfrm>
            <a:off x="2520000" y="5580000"/>
            <a:ext cx="6914879" cy="10155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5400" b="0" i="1" u="none" strike="noStrike" kern="1200" spc="0">
                <a:ln>
                  <a:noFill/>
                </a:ln>
                <a:solidFill>
                  <a:srgbClr val="280099"/>
                </a:solidFill>
                <a:latin typeface="Impact" pitchFamily="18"/>
                <a:ea typeface="Arial Unicode MS" pitchFamily="2"/>
                <a:cs typeface="Arial" pitchFamily="2"/>
              </a:rPr>
              <a:t>Я   И   МОИ   ДРУЗЬЯ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0000" y="1641599"/>
            <a:ext cx="6241680" cy="40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5"/>
          <p:cNvSpPr/>
          <p:nvPr/>
        </p:nvSpPr>
        <p:spPr>
          <a:xfrm>
            <a:off x="6840000" y="1311120"/>
            <a:ext cx="5245200" cy="447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0" i="0" u="none" strike="noStrike" kern="1200" spc="0">
                <a:ln>
                  <a:noFill/>
                </a:ln>
                <a:solidFill>
                  <a:srgbClr val="000080"/>
                </a:solidFill>
                <a:latin typeface="Tw Cen MT" pitchFamily="34"/>
                <a:ea typeface="Arial Unicode MS" pitchFamily="2"/>
                <a:cs typeface="Arial" pitchFamily="2"/>
              </a:rPr>
              <a:t>ДОБРЫЙ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0" i="0" u="none" strike="noStrike" kern="1200" spc="0">
                <a:ln>
                  <a:noFill/>
                </a:ln>
                <a:solidFill>
                  <a:srgbClr val="000080"/>
                </a:solidFill>
                <a:latin typeface="Tw Cen MT" pitchFamily="34"/>
                <a:ea typeface="Arial Unicode MS" pitchFamily="2"/>
                <a:cs typeface="Arial" pitchFamily="2"/>
              </a:rPr>
              <a:t>СОЧУВСТВУЮЩИЙ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0" i="0" u="none" strike="noStrike" kern="1200" spc="0">
                <a:ln>
                  <a:noFill/>
                </a:ln>
                <a:solidFill>
                  <a:srgbClr val="000080"/>
                </a:solidFill>
                <a:latin typeface="Tw Cen MT" pitchFamily="34"/>
                <a:ea typeface="Arial Unicode MS" pitchFamily="2"/>
                <a:cs typeface="Arial" pitchFamily="2"/>
              </a:rPr>
              <a:t>ОТВЕТСТВЕННЫЙ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0" i="0" u="none" strike="noStrike" kern="1200" spc="0">
                <a:ln>
                  <a:noFill/>
                </a:ln>
                <a:solidFill>
                  <a:srgbClr val="000080"/>
                </a:solidFill>
                <a:latin typeface="Tw Cen MT" pitchFamily="34"/>
                <a:ea typeface="Arial Unicode MS" pitchFamily="2"/>
                <a:cs typeface="Arial" pitchFamily="2"/>
              </a:rPr>
              <a:t>ЧУТКИЙ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0" i="0" u="none" strike="noStrike" kern="1200" spc="0">
                <a:ln>
                  <a:noFill/>
                </a:ln>
                <a:solidFill>
                  <a:srgbClr val="000080"/>
                </a:solidFill>
                <a:latin typeface="Tw Cen MT" pitchFamily="34"/>
                <a:ea typeface="Arial Unicode MS" pitchFamily="2"/>
                <a:cs typeface="Arial" pitchFamily="2"/>
              </a:rPr>
              <a:t>УВАЖИТЕЛЬНЫЙ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0" i="0" u="none" strike="noStrike" kern="1200" spc="0">
                <a:ln>
                  <a:noFill/>
                </a:ln>
                <a:solidFill>
                  <a:srgbClr val="000080"/>
                </a:solidFill>
                <a:latin typeface="Tw Cen MT" pitchFamily="34"/>
                <a:ea typeface="Arial Unicode MS" pitchFamily="2"/>
                <a:cs typeface="Arial" pitchFamily="2"/>
              </a:rPr>
              <a:t>СПРАВЕДЛИВЫЙ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0" i="0" u="none" strike="noStrike" kern="1200" spc="0">
                <a:ln>
                  <a:noFill/>
                </a:ln>
                <a:solidFill>
                  <a:srgbClr val="000080"/>
                </a:solidFill>
                <a:latin typeface="Tw Cen MT" pitchFamily="34"/>
                <a:ea typeface="Arial Unicode MS" pitchFamily="2"/>
                <a:cs typeface="Arial" pitchFamily="2"/>
              </a:rPr>
              <a:t>ВОСПИТАННЫЙ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0" i="0" u="none" strike="noStrike" kern="1200" spc="0">
                <a:ln>
                  <a:noFill/>
                </a:ln>
                <a:solidFill>
                  <a:srgbClr val="000080"/>
                </a:solidFill>
                <a:latin typeface="Tw Cen MT" pitchFamily="34"/>
                <a:ea typeface="Arial Unicode MS" pitchFamily="2"/>
                <a:cs typeface="Arial" pitchFamily="2"/>
              </a:rPr>
              <a:t>ЧЕСТНЫЙ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0" i="0" u="none" strike="noStrike" kern="1200" spc="0">
                <a:ln>
                  <a:noFill/>
                </a:ln>
                <a:solidFill>
                  <a:srgbClr val="000080"/>
                </a:solidFill>
                <a:latin typeface="Tw Cen MT" pitchFamily="34"/>
                <a:ea typeface="Arial Unicode MS" pitchFamily="2"/>
                <a:cs typeface="Arial" pitchFamily="2"/>
              </a:rPr>
              <a:t>БЛАГОДАРНЫЙ</a:t>
            </a:r>
          </a:p>
        </p:txBody>
      </p:sp>
      <p:sp>
        <p:nvSpPr>
          <p:cNvPr id="4" name="WordArt 7"/>
          <p:cNvSpPr/>
          <p:nvPr/>
        </p:nvSpPr>
        <p:spPr>
          <a:xfrm>
            <a:off x="5353200" y="5940000"/>
            <a:ext cx="6373440" cy="91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400" b="1" i="0" u="none" strike="noStrike" kern="1200" spc="0">
                <a:ln>
                  <a:noFill/>
                </a:ln>
                <a:solidFill>
                  <a:srgbClr val="006600"/>
                </a:solidFill>
                <a:latin typeface="Arial" pitchFamily="18"/>
                <a:ea typeface="Arial Unicode MS" pitchFamily="2"/>
                <a:cs typeface="Arial" pitchFamily="2"/>
              </a:rPr>
              <a:t>жить дружно !</a:t>
            </a:r>
          </a:p>
        </p:txBody>
      </p:sp>
      <p:sp>
        <p:nvSpPr>
          <p:cNvPr id="5" name="WordArt 10"/>
          <p:cNvSpPr/>
          <p:nvPr/>
        </p:nvSpPr>
        <p:spPr>
          <a:xfrm>
            <a:off x="590400" y="642960"/>
            <a:ext cx="5559120" cy="929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400" b="1" i="0" u="none" strike="noStrike" kern="1200" spc="0">
                <a:ln>
                  <a:noFill/>
                </a:ln>
                <a:solidFill>
                  <a:srgbClr val="008000"/>
                </a:solidFill>
                <a:latin typeface="Arial" pitchFamily="18"/>
                <a:ea typeface="Arial Unicode MS" pitchFamily="2"/>
                <a:cs typeface="Arial" pitchFamily="2"/>
              </a:rPr>
              <a:t>Ребята, давайте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 sz="6000" b="1"/>
              <a:t>Спасибо за внимание 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ВОПРО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565280" y="771480"/>
            <a:ext cx="6278040" cy="1477439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1">
              <a:buNone/>
            </a:pPr>
            <a:r>
              <a:rPr lang="en-US" sz="5400">
                <a:solidFill>
                  <a:srgbClr val="436827"/>
                </a:solidFill>
                <a:latin typeface="Times New Roman" pitchFamily="18"/>
              </a:rPr>
              <a:t>ВОПРОСЫ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374400" y="2160000"/>
            <a:ext cx="7005599" cy="4114440"/>
          </a:xfrm>
        </p:spPr>
        <p:txBody>
          <a:bodyPr wrap="square" lIns="90000" tIns="45000" rIns="90000" bIns="45000" anchor="t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9pPr>
          </a:lstStyle>
          <a:p>
            <a:pPr marL="0" lvl="0" indent="0" hangingPunct="1">
              <a:spcBef>
                <a:spcPts val="638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000080"/>
                </a:solidFill>
                <a:latin typeface="Times New Roman" pitchFamily="18"/>
                <a:cs typeface="Arial" pitchFamily="2"/>
              </a:rPr>
              <a:t>1.ЧТО ТАКОЕ ДРУЖБА?</a:t>
            </a:r>
          </a:p>
          <a:p>
            <a:pPr marL="0" lvl="0" indent="0" hangingPunct="1">
              <a:spcBef>
                <a:spcPts val="638"/>
              </a:spcBef>
              <a:spcAft>
                <a:spcPts val="0"/>
              </a:spcAft>
              <a:buNone/>
            </a:pPr>
            <a:endParaRPr lang="ru-RU" sz="4000">
              <a:solidFill>
                <a:srgbClr val="000080"/>
              </a:solidFill>
              <a:latin typeface="Times New Roman" pitchFamily="18"/>
              <a:cs typeface="Arial" pitchFamily="2"/>
            </a:endParaRPr>
          </a:p>
          <a:p>
            <a:pPr marL="514439" lvl="0" indent="-514080" hangingPunct="1">
              <a:spcBef>
                <a:spcPts val="638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000080"/>
                </a:solidFill>
                <a:latin typeface="Times New Roman" pitchFamily="18"/>
                <a:cs typeface="Arial" pitchFamily="2"/>
              </a:rPr>
              <a:t>2. КОГО МОЖНО НАЗВАТЬ</a:t>
            </a:r>
          </a:p>
          <a:p>
            <a:pPr marL="514439" lvl="0" indent="-514080" hangingPunct="1">
              <a:spcBef>
                <a:spcPts val="638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000080"/>
                </a:solidFill>
                <a:latin typeface="Times New Roman" pitchFamily="18"/>
                <a:cs typeface="Arial" pitchFamily="2"/>
              </a:rPr>
              <a:t>НАСТОЯЩИМ ДРУГОМ?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104320" y="1208159"/>
            <a:ext cx="3981240" cy="487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НАУЧИМС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33520" y="633240"/>
            <a:ext cx="7391160" cy="861479"/>
          </a:xfrm>
        </p:spPr>
        <p:txBody>
          <a:bodyPr wrap="square" lIns="90000" tIns="45000" rIns="90000" bIns="4500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1">
              <a:buNone/>
            </a:pPr>
            <a:r>
              <a:rPr lang="en-US" sz="5400" b="1">
                <a:solidFill>
                  <a:srgbClr val="436827"/>
                </a:solidFill>
                <a:latin typeface="Times New Roman" pitchFamily="18"/>
              </a:rPr>
              <a:t>НАУЧИМСЯ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42880" y="1506599"/>
            <a:ext cx="6297119" cy="4973400"/>
          </a:xfrm>
        </p:spPr>
        <p:txBody>
          <a:bodyPr wrap="square" lIns="90000" tIns="45000" rIns="90000" bIns="45000" anchor="t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9pPr>
          </a:lstStyle>
          <a:p>
            <a:pPr marL="0" lvl="0" indent="0" hangingPunct="1">
              <a:lnSpc>
                <a:spcPct val="110000"/>
              </a:lnSpc>
              <a:spcBef>
                <a:spcPts val="638"/>
              </a:spcBef>
              <a:spcAft>
                <a:spcPts val="0"/>
              </a:spcAft>
              <a:buNone/>
              <a:tabLst>
                <a:tab pos="2332080" algn="l"/>
              </a:tabLst>
            </a:pPr>
            <a:r>
              <a:rPr lang="ru-RU">
                <a:solidFill>
                  <a:srgbClr val="000080"/>
                </a:solidFill>
                <a:latin typeface="Times New Roman" pitchFamily="18"/>
                <a:cs typeface="Arial" pitchFamily="2"/>
              </a:rPr>
              <a:t>1. ОПРЕДЕЛЯТЬ ПОСЛЕДОВАТЕЛЬНОСТЬ СОБЫТИЙ В ПРОИЗВЕДЕНИИ.</a:t>
            </a:r>
          </a:p>
          <a:p>
            <a:pPr marL="0" lvl="0" indent="0" hangingPunct="1">
              <a:lnSpc>
                <a:spcPct val="110000"/>
              </a:lnSpc>
              <a:spcBef>
                <a:spcPts val="638"/>
              </a:spcBef>
              <a:spcAft>
                <a:spcPts val="0"/>
              </a:spcAft>
              <a:buNone/>
              <a:tabLst>
                <a:tab pos="2332080" algn="l"/>
              </a:tabLst>
            </a:pPr>
            <a:endParaRPr lang="ru-RU">
              <a:solidFill>
                <a:srgbClr val="000080"/>
              </a:solidFill>
              <a:latin typeface="Times New Roman" pitchFamily="18"/>
              <a:cs typeface="Arial" pitchFamily="2"/>
            </a:endParaRPr>
          </a:p>
          <a:p>
            <a:pPr marL="0" lvl="0" indent="0" hangingPunct="1">
              <a:lnSpc>
                <a:spcPct val="110000"/>
              </a:lnSpc>
              <a:spcBef>
                <a:spcPts val="638"/>
              </a:spcBef>
              <a:spcAft>
                <a:spcPts val="0"/>
              </a:spcAft>
              <a:buNone/>
              <a:tabLst>
                <a:tab pos="2332080" algn="l"/>
              </a:tabLst>
            </a:pPr>
            <a:r>
              <a:rPr lang="ru-RU">
                <a:solidFill>
                  <a:srgbClr val="000080"/>
                </a:solidFill>
                <a:latin typeface="Times New Roman" pitchFamily="18"/>
                <a:cs typeface="Arial" pitchFamily="2"/>
              </a:rPr>
              <a:t>2. СООТНОСИТЬ ОСНОВНУЮ</a:t>
            </a:r>
          </a:p>
          <a:p>
            <a:pPr marL="0" lvl="0" indent="0" hangingPunct="1">
              <a:lnSpc>
                <a:spcPct val="110000"/>
              </a:lnSpc>
              <a:spcBef>
                <a:spcPts val="638"/>
              </a:spcBef>
              <a:spcAft>
                <a:spcPts val="0"/>
              </a:spcAft>
              <a:buNone/>
              <a:tabLst>
                <a:tab pos="2332080" algn="l"/>
              </a:tabLst>
            </a:pPr>
            <a:r>
              <a:rPr lang="ru-RU">
                <a:solidFill>
                  <a:srgbClr val="000080"/>
                </a:solidFill>
                <a:latin typeface="Times New Roman" pitchFamily="18"/>
                <a:cs typeface="Arial" pitchFamily="2"/>
              </a:rPr>
              <a:t> МЫСЛЬ РАССКАЗА</a:t>
            </a:r>
          </a:p>
          <a:p>
            <a:pPr marL="0" lvl="0" indent="0" hangingPunct="1">
              <a:lnSpc>
                <a:spcPct val="110000"/>
              </a:lnSpc>
              <a:spcBef>
                <a:spcPts val="638"/>
              </a:spcBef>
              <a:spcAft>
                <a:spcPts val="0"/>
              </a:spcAft>
              <a:buNone/>
              <a:tabLst>
                <a:tab pos="2332080" algn="l"/>
              </a:tabLst>
            </a:pPr>
            <a:r>
              <a:rPr lang="ru-RU">
                <a:solidFill>
                  <a:srgbClr val="000080"/>
                </a:solidFill>
                <a:latin typeface="Times New Roman" pitchFamily="18"/>
                <a:cs typeface="Arial" pitchFamily="2"/>
              </a:rPr>
              <a:t> С ПОСЛОВИЦЕЙ.</a:t>
            </a:r>
          </a:p>
          <a:p>
            <a:pPr marL="0" lvl="0" indent="0" hangingPunct="1">
              <a:lnSpc>
                <a:spcPct val="110000"/>
              </a:lnSpc>
              <a:spcBef>
                <a:spcPts val="638"/>
              </a:spcBef>
              <a:spcAft>
                <a:spcPts val="0"/>
              </a:spcAft>
              <a:buNone/>
              <a:tabLst>
                <a:tab pos="2332080" algn="l"/>
              </a:tabLst>
            </a:pPr>
            <a:endParaRPr lang="ru-RU">
              <a:solidFill>
                <a:srgbClr val="336699"/>
              </a:solidFill>
              <a:latin typeface="Times New Roman" pitchFamily="18"/>
              <a:cs typeface="Arial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66000" y="2630520"/>
            <a:ext cx="4854240" cy="3704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БУДЕМ УЧИТЬСЯ 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833480" y="471600"/>
            <a:ext cx="10135800" cy="108720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1">
              <a:buNone/>
            </a:pPr>
            <a:r>
              <a:rPr lang="en-US" sz="4800" b="1">
                <a:solidFill>
                  <a:srgbClr val="436827"/>
                </a:solidFill>
                <a:latin typeface="Times New Roman" pitchFamily="18"/>
              </a:rPr>
              <a:t>БУДЕМ УЧИТЬСЯ :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5519880" y="1542960"/>
            <a:ext cx="6671880" cy="4925520"/>
          </a:xfrm>
        </p:spPr>
        <p:txBody>
          <a:bodyPr wrap="square" lIns="90000" tIns="45000" rIns="90000" bIns="45000" anchor="t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9pPr>
          </a:lstStyle>
          <a:p>
            <a:pPr marL="0" lvl="0" indent="0" hangingPunct="1">
              <a:lnSpc>
                <a:spcPct val="110000"/>
              </a:lnSpc>
              <a:spcBef>
                <a:spcPts val="638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80"/>
                </a:solidFill>
                <a:latin typeface="Times New Roman" pitchFamily="18"/>
                <a:cs typeface="Arial" pitchFamily="2"/>
              </a:rPr>
              <a:t>1. ПОСТУПАТЬ ТАК, КАК МОЖЕТ ПОСТУПАТЬ НАСТОЯЩИЙ ДРУГ И ХОРОШИЙ ЧЕЛОВЕК.</a:t>
            </a:r>
          </a:p>
          <a:p>
            <a:pPr marL="0" lvl="0" indent="0" hangingPunct="1">
              <a:lnSpc>
                <a:spcPct val="110000"/>
              </a:lnSpc>
              <a:spcBef>
                <a:spcPts val="638"/>
              </a:spcBef>
              <a:spcAft>
                <a:spcPts val="0"/>
              </a:spcAft>
              <a:buNone/>
            </a:pPr>
            <a:endParaRPr lang="ru-RU">
              <a:solidFill>
                <a:srgbClr val="000080"/>
              </a:solidFill>
              <a:latin typeface="Times New Roman" pitchFamily="18"/>
              <a:cs typeface="Arial" pitchFamily="2"/>
            </a:endParaRPr>
          </a:p>
          <a:p>
            <a:pPr marL="0" lvl="0" indent="0" hangingPunct="1">
              <a:lnSpc>
                <a:spcPct val="110000"/>
              </a:lnSpc>
              <a:spcBef>
                <a:spcPts val="638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80"/>
                </a:solidFill>
                <a:latin typeface="Times New Roman" pitchFamily="18"/>
                <a:cs typeface="Arial" pitchFamily="2"/>
              </a:rPr>
              <a:t>2.ОБЪЯСНЯТЬ ПОСТУПКИ ГЕРОЕВ, ПОНИМАТЬ ОТНОШЕНИЕ АВТОРА К НИМ.</a:t>
            </a:r>
          </a:p>
          <a:p>
            <a:pPr marL="0" lvl="0" indent="0" hangingPunct="1">
              <a:lnSpc>
                <a:spcPct val="110000"/>
              </a:lnSpc>
              <a:spcBef>
                <a:spcPts val="638"/>
              </a:spcBef>
              <a:spcAft>
                <a:spcPts val="0"/>
              </a:spcAft>
              <a:buNone/>
            </a:pPr>
            <a:endParaRPr lang="ru-RU">
              <a:latin typeface="Times New Roman" pitchFamily="18"/>
              <a:cs typeface="Arial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635120"/>
            <a:ext cx="4562280" cy="456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en-US">
              <a:solidFill>
                <a:srgbClr val="8383AD"/>
              </a:solidFill>
              <a:latin typeface="Arial" pitchFamily="18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40000" y="720000"/>
            <a:ext cx="5354280" cy="5940000"/>
          </a:xfrm>
        </p:spPr>
        <p:txBody>
          <a:bodyPr>
            <a:spAutoFit/>
          </a:bodyPr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9pPr>
          </a:lstStyle>
          <a:p>
            <a:pPr lvl="0">
              <a:buNone/>
            </a:pPr>
            <a:r>
              <a:rPr lang="ru-RU" sz="4800">
                <a:solidFill>
                  <a:srgbClr val="000080"/>
                </a:solidFill>
                <a:latin typeface="" pitchFamily="18"/>
              </a:rPr>
              <a:t>Валентина Осеева</a:t>
            </a:r>
          </a:p>
          <a:p>
            <a:pPr lvl="0">
              <a:buNone/>
            </a:pPr>
            <a:r>
              <a:rPr lang="ru-RU" sz="4800">
                <a:solidFill>
                  <a:srgbClr val="000080"/>
                </a:solidFill>
                <a:latin typeface="" pitchFamily="18"/>
              </a:rPr>
              <a:t>Николай Носов</a:t>
            </a:r>
          </a:p>
          <a:p>
            <a:pPr lvl="0">
              <a:buNone/>
            </a:pPr>
            <a:r>
              <a:rPr lang="ru-RU" sz="4800">
                <a:solidFill>
                  <a:srgbClr val="000080"/>
                </a:solidFill>
                <a:latin typeface="" pitchFamily="18"/>
              </a:rPr>
              <a:t>Эмма Мошковская</a:t>
            </a:r>
          </a:p>
          <a:p>
            <a:pPr lvl="0">
              <a:buNone/>
            </a:pPr>
            <a:r>
              <a:rPr lang="ru-RU" sz="4800">
                <a:solidFill>
                  <a:srgbClr val="000080"/>
                </a:solidFill>
                <a:latin typeface="" pitchFamily="18"/>
              </a:rPr>
              <a:t>Валентин Берестов</a:t>
            </a:r>
          </a:p>
          <a:p>
            <a:pPr lvl="0">
              <a:buNone/>
            </a:pPr>
            <a:r>
              <a:rPr lang="ru-RU" sz="4800">
                <a:solidFill>
                  <a:srgbClr val="000080"/>
                </a:solidFill>
                <a:latin typeface="" pitchFamily="18"/>
              </a:rPr>
              <a:t>Виктор  Лунин</a:t>
            </a:r>
          </a:p>
          <a:p>
            <a:pPr lvl="0">
              <a:buNone/>
            </a:pPr>
            <a:r>
              <a:rPr lang="ru-RU" sz="4800">
                <a:solidFill>
                  <a:srgbClr val="000080"/>
                </a:solidFill>
                <a:latin typeface="" pitchFamily="18"/>
              </a:rPr>
              <a:t>Николай Булгаков</a:t>
            </a:r>
          </a:p>
          <a:p>
            <a:pPr lvl="0">
              <a:buNone/>
            </a:pPr>
            <a:r>
              <a:rPr lang="ru-RU" sz="4800">
                <a:solidFill>
                  <a:srgbClr val="000080"/>
                </a:solidFill>
                <a:latin typeface="" pitchFamily="18"/>
              </a:rPr>
              <a:t>Юрий Ермолаев</a:t>
            </a:r>
          </a:p>
        </p:txBody>
      </p:sp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80000" y="1800000"/>
            <a:ext cx="6480000" cy="480024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ЛАН РАБОТЫ ГРУППЫ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900000" y="360000"/>
            <a:ext cx="1036296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>
                <a:solidFill>
                  <a:srgbClr val="355E00"/>
                </a:solidFill>
              </a:rPr>
              <a:t>ПЛАН РАБОТЫ ГРУППЫ: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4294967295"/>
          </p:nvPr>
        </p:nvSpPr>
        <p:spPr>
          <a:xfrm>
            <a:off x="188640" y="926999"/>
            <a:ext cx="6651360" cy="5733000"/>
          </a:xfrm>
        </p:spPr>
        <p:txBody>
          <a:bodyPr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9pPr>
          </a:lstStyle>
          <a:p>
            <a:pPr marL="0" lvl="0" indent="0" hangingPunct="1">
              <a:spcBef>
                <a:spcPts val="638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80"/>
                </a:solidFill>
                <a:latin typeface="Times New Roman" pitchFamily="18"/>
                <a:cs typeface="Arial" pitchFamily="2"/>
              </a:rPr>
              <a:t>1.Прочитать части плана.</a:t>
            </a:r>
          </a:p>
          <a:p>
            <a:pPr marL="0" lvl="0" indent="0" hangingPunct="1">
              <a:spcBef>
                <a:spcPts val="638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80"/>
                </a:solidFill>
                <a:latin typeface="Times New Roman" pitchFamily="18"/>
                <a:cs typeface="Arial" pitchFamily="2"/>
              </a:rPr>
              <a:t>2.Собрать их последовательно (приклеить).</a:t>
            </a:r>
          </a:p>
          <a:p>
            <a:pPr marL="0" lvl="0" indent="0" hangingPunct="1">
              <a:spcBef>
                <a:spcPts val="638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80"/>
                </a:solidFill>
                <a:latin typeface="Times New Roman" pitchFamily="18"/>
                <a:cs typeface="Arial" pitchFamily="2"/>
              </a:rPr>
              <a:t>3.Указать название и автора.</a:t>
            </a:r>
          </a:p>
          <a:p>
            <a:pPr marL="0" lvl="0" indent="0" hangingPunct="1">
              <a:spcBef>
                <a:spcPts val="638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80"/>
                </a:solidFill>
                <a:latin typeface="Times New Roman" pitchFamily="18"/>
                <a:cs typeface="Arial" pitchFamily="2"/>
              </a:rPr>
              <a:t>4.Написать на какие качества настоящего  друга обращает внимание автор.</a:t>
            </a:r>
          </a:p>
          <a:p>
            <a:pPr marL="0" lvl="0" indent="0" hangingPunct="1">
              <a:spcBef>
                <a:spcPts val="638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80"/>
                </a:solidFill>
                <a:latin typeface="Times New Roman" pitchFamily="18"/>
                <a:cs typeface="Arial" pitchFamily="2"/>
              </a:rPr>
              <a:t>5.Придумать загадку-немую картинку.</a:t>
            </a:r>
          </a:p>
          <a:p>
            <a:pPr marL="0" lvl="0" indent="0" hangingPunct="1">
              <a:spcBef>
                <a:spcPts val="638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80"/>
                </a:solidFill>
                <a:latin typeface="Times New Roman" pitchFamily="18"/>
                <a:cs typeface="Arial" pitchFamily="2"/>
              </a:rPr>
              <a:t>6.Подобрать подсказку-пословицу.</a:t>
            </a:r>
          </a:p>
          <a:p>
            <a:pPr marL="0" lvl="0" indent="0" hangingPunct="1">
              <a:spcBef>
                <a:spcPts val="638"/>
              </a:spcBef>
              <a:spcAft>
                <a:spcPts val="0"/>
              </a:spcAft>
              <a:buNone/>
            </a:pPr>
            <a:endParaRPr lang="ru-RU">
              <a:latin typeface="Times New Roman" pitchFamily="18"/>
              <a:cs typeface="Arial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345440" y="1440000"/>
            <a:ext cx="4714560" cy="50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НАСТОЯЩИЙ ДРУГ, КАКОЙ ОН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24000" y="357120"/>
            <a:ext cx="11459880" cy="941040"/>
          </a:xfrm>
        </p:spPr>
        <p:txBody>
          <a:bodyPr wrap="square" lIns="90000" tIns="45000" rIns="90000" bIns="4500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1">
              <a:buNone/>
            </a:pPr>
            <a:r>
              <a:rPr lang="en-US" sz="5400">
                <a:solidFill>
                  <a:srgbClr val="436827"/>
                </a:solidFill>
                <a:latin typeface="Times New Roman" pitchFamily="18"/>
              </a:rPr>
              <a:t>НАСТОЯЩИЙ ДРУГ, КАКОЙ ОН?</a:t>
            </a:r>
          </a:p>
        </p:txBody>
      </p:sp>
      <p:sp>
        <p:nvSpPr>
          <p:cNvPr id="3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682560" y="1209600"/>
            <a:ext cx="3735000" cy="5331960"/>
          </a:xfrm>
        </p:spPr>
        <p:txBody>
          <a:bodyPr wrap="square" lIns="90000" tIns="45000" rIns="90000" bIns="45000" anchor="t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9pPr>
          </a:lstStyle>
          <a:p>
            <a:pPr marL="0" lvl="0" indent="0" hangingPunct="1">
              <a:spcBef>
                <a:spcPts val="638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0080"/>
                </a:solidFill>
                <a:latin typeface="Times New Roman" pitchFamily="18"/>
                <a:cs typeface="Arial" pitchFamily="2"/>
              </a:rPr>
              <a:t>ДОБРЫЙ</a:t>
            </a:r>
          </a:p>
          <a:p>
            <a:pPr marL="0" lvl="0" indent="0" hangingPunct="1">
              <a:spcBef>
                <a:spcPts val="638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0080"/>
                </a:solidFill>
                <a:latin typeface="Times New Roman" pitchFamily="18"/>
                <a:cs typeface="Arial" pitchFamily="2"/>
              </a:rPr>
              <a:t>СОЧУВСТВУЮЩИЙ</a:t>
            </a:r>
          </a:p>
          <a:p>
            <a:pPr marL="0" lvl="0" indent="0" hangingPunct="1">
              <a:spcBef>
                <a:spcPts val="638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0080"/>
                </a:solidFill>
                <a:latin typeface="Times New Roman" pitchFamily="18"/>
                <a:cs typeface="Arial" pitchFamily="2"/>
              </a:rPr>
              <a:t>ОТВЕТСТВЕННЫЙ</a:t>
            </a:r>
          </a:p>
          <a:p>
            <a:pPr marL="0" lvl="0" indent="0" hangingPunct="1">
              <a:spcBef>
                <a:spcPts val="638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0080"/>
                </a:solidFill>
                <a:latin typeface="Times New Roman" pitchFamily="18"/>
                <a:cs typeface="Arial" pitchFamily="2"/>
              </a:rPr>
              <a:t>ЧУТКИЙ</a:t>
            </a:r>
          </a:p>
          <a:p>
            <a:pPr marL="0" lvl="0" indent="0" hangingPunct="1">
              <a:spcBef>
                <a:spcPts val="638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0080"/>
                </a:solidFill>
                <a:latin typeface="Times New Roman" pitchFamily="18"/>
                <a:cs typeface="Arial" pitchFamily="2"/>
              </a:rPr>
              <a:t>УВАЖИТЕЛЬНЫЙ</a:t>
            </a:r>
          </a:p>
          <a:p>
            <a:pPr marL="0" lvl="0" indent="0" hangingPunct="1">
              <a:spcBef>
                <a:spcPts val="638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0080"/>
                </a:solidFill>
                <a:latin typeface="Times New Roman" pitchFamily="18"/>
                <a:cs typeface="Arial" pitchFamily="2"/>
              </a:rPr>
              <a:t>СПРАВЕДЛИВЫЙ</a:t>
            </a:r>
          </a:p>
          <a:p>
            <a:pPr marL="0" lvl="0" indent="0" hangingPunct="1">
              <a:spcBef>
                <a:spcPts val="638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0080"/>
                </a:solidFill>
                <a:latin typeface="Times New Roman" pitchFamily="18"/>
                <a:cs typeface="Arial" pitchFamily="2"/>
              </a:rPr>
              <a:t>ВОСПИТАННЫЙ</a:t>
            </a:r>
          </a:p>
          <a:p>
            <a:pPr marL="0" lvl="0" indent="0" hangingPunct="1">
              <a:spcBef>
                <a:spcPts val="638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0080"/>
                </a:solidFill>
                <a:latin typeface="Times New Roman" pitchFamily="18"/>
                <a:cs typeface="Arial" pitchFamily="2"/>
              </a:rPr>
              <a:t>ЧЕСТНЫЙ</a:t>
            </a:r>
          </a:p>
          <a:p>
            <a:pPr marL="0" lvl="0" indent="0" hangingPunct="1">
              <a:spcBef>
                <a:spcPts val="638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0080"/>
                </a:solidFill>
                <a:latin typeface="Times New Roman" pitchFamily="18"/>
                <a:cs typeface="Arial" pitchFamily="2"/>
              </a:rPr>
              <a:t>БЛАГОДАРНЫЙ</a:t>
            </a:r>
          </a:p>
        </p:txBody>
      </p:sp>
      <p:pic>
        <p:nvPicPr>
          <p:cNvPr id="4" name="Рисунок 1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72080" y="1278360"/>
            <a:ext cx="7216920" cy="5181120"/>
          </a:xfrm>
          <a:prstGeom prst="rect">
            <a:avLst/>
          </a:prstGeom>
          <a:noFill/>
          <a:ln w="19080">
            <a:solidFill>
              <a:srgbClr val="7F80BA">
                <a:alpha val="60000"/>
              </a:srgb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Л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914400" y="609480"/>
            <a:ext cx="10362960" cy="114264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1">
              <a:buNone/>
            </a:pPr>
            <a:r>
              <a:rPr lang="en-US" sz="6000" b="1">
                <a:solidFill>
                  <a:srgbClr val="436827"/>
                </a:solidFill>
                <a:latin typeface="Times New Roman" pitchFamily="18"/>
              </a:rPr>
              <a:t>ПЛАН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687239" y="2743199"/>
            <a:ext cx="6984719" cy="4114440"/>
          </a:xfrm>
        </p:spPr>
        <p:txBody>
          <a:bodyPr wrap="square" lIns="90000" tIns="45000" rIns="90000" bIns="45000" anchor="t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9pPr>
          </a:lstStyle>
          <a:p>
            <a:pPr marL="0" lvl="0" indent="0" hangingPunct="1">
              <a:spcBef>
                <a:spcPts val="638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000080"/>
                </a:solidFill>
                <a:latin typeface="Times New Roman" pitchFamily="18"/>
                <a:cs typeface="Arial" pitchFamily="2"/>
              </a:rPr>
              <a:t>1.Что случилось?</a:t>
            </a:r>
            <a:r>
              <a:rPr lang="ru-RU">
                <a:solidFill>
                  <a:srgbClr val="000080"/>
                </a:solidFill>
                <a:latin typeface="Times New Roman" pitchFamily="18"/>
                <a:cs typeface="Arial" pitchFamily="2"/>
              </a:rPr>
              <a:t>(</a:t>
            </a:r>
            <a:r>
              <a:rPr lang="ru-RU" sz="3600">
                <a:solidFill>
                  <a:srgbClr val="000080"/>
                </a:solidFill>
                <a:latin typeface="Times New Roman" pitchFamily="18"/>
                <a:cs typeface="Arial" pitchFamily="2"/>
              </a:rPr>
              <a:t>прочитайте)</a:t>
            </a:r>
          </a:p>
          <a:p>
            <a:pPr marL="0" lvl="0" indent="0" hangingPunct="1">
              <a:spcBef>
                <a:spcPts val="638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000080"/>
                </a:solidFill>
                <a:latin typeface="Times New Roman" pitchFamily="18"/>
                <a:cs typeface="Arial" pitchFamily="2"/>
              </a:rPr>
              <a:t>2.Почему совет вредный?</a:t>
            </a:r>
          </a:p>
          <a:p>
            <a:pPr marL="0" lvl="0" indent="0" hangingPunct="1">
              <a:spcBef>
                <a:spcPts val="638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000080"/>
                </a:solidFill>
                <a:latin typeface="Times New Roman" pitchFamily="18"/>
                <a:cs typeface="Arial" pitchFamily="2"/>
              </a:rPr>
              <a:t>3.Найдите верный ответ.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056440" y="1857240"/>
            <a:ext cx="3095279" cy="466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УСЛОВИЯ ДРУЖБ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080000" y="540000"/>
            <a:ext cx="9905760" cy="108000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1">
              <a:buNone/>
            </a:pPr>
            <a:r>
              <a:rPr lang="en-US" sz="5400">
                <a:solidFill>
                  <a:srgbClr val="436827"/>
                </a:solidFill>
                <a:latin typeface="Times New Roman" pitchFamily="18"/>
              </a:rPr>
              <a:t>УСЛОВИЯ ДРУЖБЫ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366839" y="1441439"/>
            <a:ext cx="6173280" cy="4912919"/>
          </a:xfrm>
        </p:spPr>
        <p:txBody>
          <a:bodyPr wrap="square" lIns="90000" tIns="45000" rIns="90000" bIns="45000" anchor="t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8383AD"/>
                </a:solidFill>
                <a:latin typeface="Times New Roman"/>
                <a:ea typeface="Arial Unicode MS" pitchFamily="2"/>
                <a:cs typeface="Arial"/>
              </a:defRPr>
            </a:lvl9pPr>
          </a:lstStyle>
          <a:p>
            <a:pPr marL="0" lvl="0" indent="0" hangingPunct="1">
              <a:spcBef>
                <a:spcPts val="638"/>
              </a:spcBef>
              <a:spcAft>
                <a:spcPts val="0"/>
              </a:spcAft>
              <a:buNone/>
            </a:pPr>
            <a:endParaRPr lang="ru-RU">
              <a:latin typeface="Times New Roman" pitchFamily="18"/>
              <a:cs typeface="Arial" pitchFamily="2"/>
            </a:endParaRPr>
          </a:p>
          <a:p>
            <a:pPr marL="0" lvl="0" indent="0" hangingPunct="1">
              <a:spcBef>
                <a:spcPts val="638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80"/>
                </a:solidFill>
                <a:latin typeface="Times New Roman" pitchFamily="18"/>
                <a:cs typeface="Arial" pitchFamily="2"/>
              </a:rPr>
              <a:t>КОНТРОЛИРОВАТЬ ЭМОЦИИ</a:t>
            </a:r>
          </a:p>
          <a:p>
            <a:pPr marL="0" lvl="0" indent="0" hangingPunct="1">
              <a:spcBef>
                <a:spcPts val="638"/>
              </a:spcBef>
              <a:spcAft>
                <a:spcPts val="0"/>
              </a:spcAft>
              <a:buNone/>
            </a:pPr>
            <a:endParaRPr lang="ru-RU">
              <a:solidFill>
                <a:srgbClr val="000080"/>
              </a:solidFill>
              <a:latin typeface="Times New Roman" pitchFamily="18"/>
              <a:cs typeface="Arial" pitchFamily="2"/>
            </a:endParaRPr>
          </a:p>
          <a:p>
            <a:pPr marL="0" lvl="0" indent="0" hangingPunct="1">
              <a:spcBef>
                <a:spcPts val="638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80"/>
                </a:solidFill>
                <a:latin typeface="Times New Roman" pitchFamily="18"/>
                <a:cs typeface="Arial" pitchFamily="2"/>
              </a:rPr>
              <a:t>БЫТЬ ЧЕСТНЫМ</a:t>
            </a:r>
          </a:p>
          <a:p>
            <a:pPr marL="0" lvl="0" indent="0" hangingPunct="1">
              <a:spcBef>
                <a:spcPts val="638"/>
              </a:spcBef>
              <a:spcAft>
                <a:spcPts val="0"/>
              </a:spcAft>
              <a:buNone/>
            </a:pPr>
            <a:endParaRPr lang="ru-RU">
              <a:solidFill>
                <a:srgbClr val="000080"/>
              </a:solidFill>
              <a:latin typeface="Times New Roman" pitchFamily="18"/>
              <a:cs typeface="Arial" pitchFamily="2"/>
            </a:endParaRPr>
          </a:p>
          <a:p>
            <a:pPr marL="0" lvl="0" indent="0" hangingPunct="1">
              <a:spcBef>
                <a:spcPts val="638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80"/>
                </a:solidFill>
                <a:latin typeface="Times New Roman" pitchFamily="18"/>
                <a:cs typeface="Arial" pitchFamily="2"/>
              </a:rPr>
              <a:t>ВОВРЕМЯ ВЫРАЖАТЬ СВОИ ЧУВСТВА</a:t>
            </a:r>
          </a:p>
          <a:p>
            <a:pPr marL="0" lvl="0" indent="0" hangingPunct="1">
              <a:spcBef>
                <a:spcPts val="638"/>
              </a:spcBef>
              <a:spcAft>
                <a:spcPts val="0"/>
              </a:spcAft>
              <a:buNone/>
            </a:pPr>
            <a:endParaRPr lang="ru-RU">
              <a:solidFill>
                <a:srgbClr val="000080"/>
              </a:solidFill>
              <a:latin typeface="Times New Roman" pitchFamily="18"/>
              <a:cs typeface="Arial" pitchFamily="2"/>
            </a:endParaRPr>
          </a:p>
          <a:p>
            <a:pPr marL="0" lvl="0" indent="0" hangingPunct="1">
              <a:spcBef>
                <a:spcPts val="638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80"/>
                </a:solidFill>
                <a:latin typeface="Times New Roman" pitchFamily="18"/>
                <a:cs typeface="Arial" pitchFamily="2"/>
              </a:rPr>
              <a:t>БЫТЬ ТОЛЕРАНТНЫМ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59560" y="2266920"/>
            <a:ext cx="5327279" cy="398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ычны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бычный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174</Words>
  <Application>Microsoft Office PowerPoint</Application>
  <PresentationFormat>Экран (4:3)</PresentationFormat>
  <Paragraphs>65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Обычный</vt:lpstr>
      <vt:lpstr>Обычный 1</vt:lpstr>
      <vt:lpstr>Обычный 2</vt:lpstr>
      <vt:lpstr>Обычный 3</vt:lpstr>
      <vt:lpstr>Презентация PowerPoint</vt:lpstr>
      <vt:lpstr>ВОПРОСЫ</vt:lpstr>
      <vt:lpstr>НАУЧИМСЯ</vt:lpstr>
      <vt:lpstr>БУДЕМ УЧИТЬСЯ :</vt:lpstr>
      <vt:lpstr>Презентация PowerPoint</vt:lpstr>
      <vt:lpstr>ПЛАН РАБОТЫ ГРУППЫ:</vt:lpstr>
      <vt:lpstr>НАСТОЯЩИЙ ДРУГ, КАКОЙ ОН?</vt:lpstr>
      <vt:lpstr>ПЛАН</vt:lpstr>
      <vt:lpstr>УСЛОВИЯ ДРУЖБЫ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комната1</dc:creator>
  <cp:lastModifiedBy>комната1</cp:lastModifiedBy>
  <cp:revision>4</cp:revision>
  <dcterms:modified xsi:type="dcterms:W3CDTF">2015-02-03T13:20:42Z</dcterms:modified>
</cp:coreProperties>
</file>