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 hidden="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5" name="Picture 3" hidden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33575" y="-228600"/>
            <a:ext cx="1301115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54" t="18547" r="26118" b="32123"/>
          <a:stretch/>
        </p:blipFill>
        <p:spPr bwMode="auto">
          <a:xfrm>
            <a:off x="323528" y="1052736"/>
            <a:ext cx="7736114" cy="3795035"/>
          </a:xfrm>
          <a:prstGeom prst="rect">
            <a:avLst/>
          </a:prstGeom>
          <a:solidFill>
            <a:srgbClr val="C00000"/>
          </a:solidFill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Прямоугольник 5"/>
          <p:cNvSpPr/>
          <p:nvPr/>
        </p:nvSpPr>
        <p:spPr>
          <a:xfrm>
            <a:off x="6804248" y="6309320"/>
            <a:ext cx="202536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Бекасова Е.Р. №240-322-448</a:t>
            </a:r>
          </a:p>
        </p:txBody>
      </p:sp>
    </p:spTree>
    <p:extLst>
      <p:ext uri="{BB962C8B-B14F-4D97-AF65-F5344CB8AC3E}">
        <p14:creationId xmlns:p14="http://schemas.microsoft.com/office/powerpoint/2010/main" val="363584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1570</TotalTime>
  <Words>5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HOME</dc:title>
  <dc:creator>teacher</dc:creator>
  <cp:lastModifiedBy>Admin</cp:lastModifiedBy>
  <cp:revision>14</cp:revision>
  <dcterms:created xsi:type="dcterms:W3CDTF">2014-10-22T19:50:55Z</dcterms:created>
  <dcterms:modified xsi:type="dcterms:W3CDTF">2015-01-29T21:27:29Z</dcterms:modified>
</cp:coreProperties>
</file>