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учитель всех времен и народов\iEVY0OBT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983" y="176833"/>
            <a:ext cx="2210544" cy="2121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1217" y="2328276"/>
            <a:ext cx="1749621" cy="596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Wake up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5857088"/>
            <a:ext cx="1440160" cy="590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up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7710" y="5976186"/>
            <a:ext cx="1346448" cy="609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Go out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8408" y="5717685"/>
            <a:ext cx="2051797" cy="570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Look after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18230" y="1652791"/>
            <a:ext cx="1728192" cy="525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Get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back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32616" y="1860505"/>
            <a:ext cx="1822911" cy="636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Go to bed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73816" y="2877860"/>
            <a:ext cx="2170255" cy="663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Go to sleep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6147" name="Picture 3" descr="D:\учитель всех времен и народов\возвращатьс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826" y="205189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D:\учитель всех времен и народов\вставать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23" y="3733943"/>
            <a:ext cx="2405414" cy="211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D:\учитель всех времен и народов\дядя выходит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822" y="4221088"/>
            <a:ext cx="2060004" cy="178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D:\учитель всех времен и народов\заботиться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906056"/>
            <a:ext cx="2376263" cy="1772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D:\учитель всех времен и народов\просыпатьс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23" y="176833"/>
            <a:ext cx="2515024" cy="217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D:\учитель всех времен и народов\спать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051" y="2368003"/>
            <a:ext cx="3045765" cy="140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6660232" y="6447586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42653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21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2015-01-29T21:27:10Z</dcterms:modified>
</cp:coreProperties>
</file>