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3" name="Picture 3" descr="D:\учитель всех времен и народов\1247729313_1247517962_cyferbl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44" y="-1"/>
            <a:ext cx="3131840" cy="2901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D:\учитель всех времен и народов\1247729313_1247517962_cyferbl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0"/>
            <a:ext cx="2952328" cy="2779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D:\учитель всех времен и народов\1247729313_1247517962_cyferbla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514" y="9663"/>
            <a:ext cx="2973486" cy="275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D:\учитель всех времен и народов\1247729313_1247517962_cyferbl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92" y="3402708"/>
            <a:ext cx="3096344" cy="2915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D:\учитель всех времен и народов\1247729313_1247517962_cyferbl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543" y="3402708"/>
            <a:ext cx="3096344" cy="2915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D:\учитель всех времен и народов\1247729313_1247517962_cyferbl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7656" y="3290501"/>
            <a:ext cx="3096344" cy="2915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6583147" y="6317989"/>
            <a:ext cx="202536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Бекасова Е.Р. №240-322-448</a:t>
            </a:r>
          </a:p>
        </p:txBody>
      </p:sp>
    </p:spTree>
    <p:extLst>
      <p:ext uri="{BB962C8B-B14F-4D97-AF65-F5344CB8AC3E}">
        <p14:creationId xmlns:p14="http://schemas.microsoft.com/office/powerpoint/2010/main" val="347730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5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HOME</dc:title>
  <dc:creator>teacher</dc:creator>
  <cp:lastModifiedBy>Admin</cp:lastModifiedBy>
  <cp:revision>14</cp:revision>
  <dcterms:created xsi:type="dcterms:W3CDTF">2014-10-22T19:50:55Z</dcterms:created>
  <dcterms:modified xsi:type="dcterms:W3CDTF">2015-01-29T21:26:37Z</dcterms:modified>
</cp:coreProperties>
</file>