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D:\Снимок экрана 2014-10-22 в 19.25.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8064896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516216" y="6367591"/>
            <a:ext cx="202536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Бекасова Е.Р. №240-322-448</a:t>
            </a:r>
          </a:p>
        </p:txBody>
      </p:sp>
    </p:spTree>
    <p:extLst>
      <p:ext uri="{BB962C8B-B14F-4D97-AF65-F5344CB8AC3E}">
        <p14:creationId xmlns:p14="http://schemas.microsoft.com/office/powerpoint/2010/main" val="100383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HOME</dc:title>
  <dc:creator>teacher</dc:creator>
  <cp:lastModifiedBy>Admin</cp:lastModifiedBy>
  <cp:revision>14</cp:revision>
  <dcterms:created xsi:type="dcterms:W3CDTF">2014-10-22T19:50:55Z</dcterms:created>
  <dcterms:modified xsi:type="dcterms:W3CDTF">2015-01-29T21:26:07Z</dcterms:modified>
</cp:coreProperties>
</file>