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machines have you got in your home?</a:t>
            </a:r>
            <a:endParaRPr lang="ru-RU" dirty="0"/>
          </a:p>
        </p:txBody>
      </p:sp>
      <p:pic>
        <p:nvPicPr>
          <p:cNvPr id="4098" name="Picture 2" descr="C:\Users\Admin\Desktop\посудомойка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068960"/>
            <a:ext cx="1728192" cy="1901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dmin\Desktop\плит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56792"/>
            <a:ext cx="1584176" cy="1702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Admin\Desktop\пылесос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985" y="3782194"/>
            <a:ext cx="3240360" cy="2239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Admin\Desktop\стиралка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52" y="4077072"/>
            <a:ext cx="1819275" cy="1819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Admin\Desktop\холодильник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60" y="1386646"/>
            <a:ext cx="1542467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732240" y="6381325"/>
            <a:ext cx="202536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Бекасова Е.Р. №240-322-448</a:t>
            </a:r>
          </a:p>
        </p:txBody>
      </p:sp>
    </p:spTree>
    <p:extLst>
      <p:ext uri="{BB962C8B-B14F-4D97-AF65-F5344CB8AC3E}">
        <p14:creationId xmlns:p14="http://schemas.microsoft.com/office/powerpoint/2010/main" val="190510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1570</TotalTime>
  <Words>14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What machines have you got in your home?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HOME</dc:title>
  <dc:creator>teacher</dc:creator>
  <cp:lastModifiedBy>Admin</cp:lastModifiedBy>
  <cp:revision>14</cp:revision>
  <dcterms:created xsi:type="dcterms:W3CDTF">2014-10-22T19:50:55Z</dcterms:created>
  <dcterms:modified xsi:type="dcterms:W3CDTF">2015-01-29T21:25:48Z</dcterms:modified>
</cp:coreProperties>
</file>