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77" y="1196752"/>
            <a:ext cx="7772400" cy="1470025"/>
          </a:xfrm>
          <a:pattFill prst="ltUpDiag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C00000"/>
                </a:solidFill>
              </a:rPr>
              <a:t>SMART HOME</a:t>
            </a:r>
            <a:endParaRPr lang="ru-RU" sz="66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4630453"/>
            <a:ext cx="164500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LIKE</a:t>
            </a:r>
            <a:endParaRPr lang="ru-RU" sz="6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55976" y="3396276"/>
            <a:ext cx="131478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NO</a:t>
            </a:r>
            <a:endParaRPr lang="ru-RU" sz="6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 flipV="1">
            <a:off x="5670760" y="3432725"/>
            <a:ext cx="30969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PLACE</a:t>
            </a:r>
            <a:endParaRPr lang="ru-RU" sz="6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44859" y="3396276"/>
            <a:ext cx="305885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THERE’S</a:t>
            </a:r>
            <a:endParaRPr lang="ru-RU" sz="6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4633672"/>
            <a:ext cx="244329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HOME</a:t>
            </a:r>
            <a:endParaRPr lang="ru-RU" sz="6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15298" y="6370295"/>
            <a:ext cx="202536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Бекасова Е.Р. №240-322-448</a:t>
            </a:r>
          </a:p>
        </p:txBody>
      </p:sp>
    </p:spTree>
    <p:extLst>
      <p:ext uri="{BB962C8B-B14F-4D97-AF65-F5344CB8AC3E}">
        <p14:creationId xmlns:p14="http://schemas.microsoft.com/office/powerpoint/2010/main" val="428566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1570</TotalTime>
  <Words>12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SMART HOME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HOME</dc:title>
  <dc:creator>teacher</dc:creator>
  <cp:lastModifiedBy>Admin</cp:lastModifiedBy>
  <cp:revision>14</cp:revision>
  <dcterms:created xsi:type="dcterms:W3CDTF">2014-10-22T19:50:55Z</dcterms:created>
  <dcterms:modified xsi:type="dcterms:W3CDTF">2015-01-29T21:25:13Z</dcterms:modified>
</cp:coreProperties>
</file>