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84352" y="4988018"/>
            <a:ext cx="164500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LIKE</a:t>
            </a:r>
            <a:endParaRPr lang="ru-RU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753431">
            <a:off x="6399860" y="4426902"/>
            <a:ext cx="131478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NO</a:t>
            </a:r>
            <a:endParaRPr lang="ru-RU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9996706" flipV="1">
            <a:off x="682093" y="4426902"/>
            <a:ext cx="30969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PLACE</a:t>
            </a:r>
            <a:endParaRPr lang="ru-RU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708934">
            <a:off x="971677" y="814226"/>
            <a:ext cx="30588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THERE’S</a:t>
            </a:r>
            <a:endParaRPr lang="ru-RU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9668577">
            <a:off x="5261765" y="667435"/>
            <a:ext cx="244329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HOME</a:t>
            </a:r>
            <a:endParaRPr lang="ru-RU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2684598"/>
            <a:ext cx="2535619" cy="13204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C00000"/>
                </a:solidFill>
              </a:rPr>
              <a:t>SMART HOME</a:t>
            </a:r>
            <a:endParaRPr lang="ru-RU" sz="4000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275856" y="1770198"/>
            <a:ext cx="2535619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6314822"/>
            <a:ext cx="202536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Бекасова Е.Р. №240-322-448</a:t>
            </a:r>
          </a:p>
        </p:txBody>
      </p:sp>
    </p:spTree>
    <p:extLst>
      <p:ext uri="{BB962C8B-B14F-4D97-AF65-F5344CB8AC3E}">
        <p14:creationId xmlns:p14="http://schemas.microsoft.com/office/powerpoint/2010/main" val="105282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12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HOME</dc:title>
  <dc:creator>teacher</dc:creator>
  <cp:lastModifiedBy>Admin</cp:lastModifiedBy>
  <cp:revision>14</cp:revision>
  <dcterms:created xsi:type="dcterms:W3CDTF">2014-10-22T19:50:55Z</dcterms:created>
  <dcterms:modified xsi:type="dcterms:W3CDTF">2015-01-29T21:24:53Z</dcterms:modified>
</cp:coreProperties>
</file>